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_rels/.rels" ContentType="application/vnd.openxmlformats-package.relationship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heme/theme55.xml" ContentType="application/vnd.openxmlformats-officedocument.theme+xml"/>
  <Override PartName="/ppt/theme/theme28.xml" ContentType="application/vnd.openxmlformats-officedocument.theme+xml"/>
  <Override PartName="/ppt/theme/theme56.xml" ContentType="application/vnd.openxmlformats-officedocument.theme+xml"/>
  <Override PartName="/ppt/theme/theme29.xml" ContentType="application/vnd.openxmlformats-officedocument.theme+xml"/>
  <Override PartName="/ppt/theme/theme17.xml" ContentType="application/vnd.openxmlformats-officedocument.theme+xml"/>
  <Override PartName="/ppt/theme/theme92.xml" ContentType="application/vnd.openxmlformats-officedocument.theme+xml"/>
  <Override PartName="/ppt/theme/theme13.xml" ContentType="application/vnd.openxmlformats-officedocument.theme+xml"/>
  <Override PartName="/ppt/theme/theme18.xml" ContentType="application/vnd.openxmlformats-officedocument.theme+xml"/>
  <Override PartName="/ppt/theme/theme93.xml" ContentType="application/vnd.openxmlformats-officedocument.theme+xml"/>
  <Override PartName="/ppt/theme/theme14.xml" ContentType="application/vnd.openxmlformats-officedocument.theme+xml"/>
  <Override PartName="/ppt/theme/theme19.xml" ContentType="application/vnd.openxmlformats-officedocument.theme+xml"/>
  <Override PartName="/ppt/theme/theme94.xml" ContentType="application/vnd.openxmlformats-officedocument.theme+xml"/>
  <Override PartName="/ppt/theme/theme10.xml" ContentType="application/vnd.openxmlformats-officedocument.theme+xml"/>
  <Override PartName="/ppt/theme/theme69.xml" ContentType="application/vnd.openxmlformats-officedocument.theme+xml"/>
  <Override PartName="/ppt/theme/theme3.xml" ContentType="application/vnd.openxmlformats-officedocument.theme+xml"/>
  <Override PartName="/ppt/theme/theme57.xml" ContentType="application/vnd.openxmlformats-officedocument.theme+xml"/>
  <Override PartName="/ppt/theme/theme15.xml" ContentType="application/vnd.openxmlformats-officedocument.theme+xml"/>
  <Override PartName="/ppt/theme/theme90.xml" ContentType="application/vnd.openxmlformats-officedocument.theme+xml"/>
  <Override PartName="/ppt/theme/theme11.xml" ContentType="application/vnd.openxmlformats-officedocument.theme+xml"/>
  <Override PartName="/ppt/theme/theme4.xml" ContentType="application/vnd.openxmlformats-officedocument.theme+xml"/>
  <Override PartName="/ppt/theme/theme58.xml" ContentType="application/vnd.openxmlformats-officedocument.theme+xml"/>
  <Override PartName="/ppt/theme/theme16.xml" ContentType="application/vnd.openxmlformats-officedocument.theme+xml"/>
  <Override PartName="/ppt/theme/theme91.xml" ContentType="application/vnd.openxmlformats-officedocument.theme+xml"/>
  <Override PartName="/ppt/theme/theme12.xml" ContentType="application/vnd.openxmlformats-officedocument.theme+xml"/>
  <Override PartName="/ppt/theme/theme20.xml" ContentType="application/vnd.openxmlformats-officedocument.theme+xml"/>
  <Override PartName="/ppt/theme/theme79.xml" ContentType="application/vnd.openxmlformats-officedocument.theme+xml"/>
  <Override PartName="/ppt/theme/theme21.xml" ContentType="application/vnd.openxmlformats-officedocument.theme+xml"/>
  <Override PartName="/ppt/theme/theme22.xml" ContentType="application/vnd.openxmlformats-officedocument.theme+xml"/>
  <Override PartName="/ppt/theme/theme23.xml" ContentType="application/vnd.openxmlformats-officedocument.theme+xml"/>
  <Override PartName="/ppt/theme/theme24.xml" ContentType="application/vnd.openxmlformats-officedocument.theme+xml"/>
  <Override PartName="/ppt/theme/theme25.xml" ContentType="application/vnd.openxmlformats-officedocument.theme+xml"/>
  <Override PartName="/ppt/theme/theme26.xml" ContentType="application/vnd.openxmlformats-officedocument.theme+xml"/>
  <Override PartName="/ppt/theme/theme59.xml" ContentType="application/vnd.openxmlformats-officedocument.theme+xml"/>
  <Override PartName="/ppt/theme/theme5.xml" ContentType="application/vnd.openxmlformats-officedocument.theme+xml"/>
  <Override PartName="/ppt/theme/theme30.xml" ContentType="application/vnd.openxmlformats-officedocument.theme+xml"/>
  <Override PartName="/ppt/theme/theme89.xml" ContentType="application/vnd.openxmlformats-officedocument.theme+xml"/>
  <Override PartName="/ppt/theme/theme2.xml" ContentType="application/vnd.openxmlformats-officedocument.theme+xml"/>
  <Override PartName="/ppt/theme/theme31.xml" ContentType="application/vnd.openxmlformats-officedocument.theme+xml"/>
  <Override PartName="/ppt/theme/theme6.xml" ContentType="application/vnd.openxmlformats-officedocument.theme+xml"/>
  <Override PartName="/ppt/theme/theme32.xml" ContentType="application/vnd.openxmlformats-officedocument.theme+xml"/>
  <Override PartName="/ppt/theme/theme7.xml" ContentType="application/vnd.openxmlformats-officedocument.theme+xml"/>
  <Override PartName="/ppt/theme/theme33.xml" ContentType="application/vnd.openxmlformats-officedocument.theme+xml"/>
  <Override PartName="/ppt/theme/theme8.xml" ContentType="application/vnd.openxmlformats-officedocument.theme+xml"/>
  <Override PartName="/ppt/theme/theme34.xml" ContentType="application/vnd.openxmlformats-officedocument.theme+xml"/>
  <Override PartName="/ppt/theme/theme9.xml" ContentType="application/vnd.openxmlformats-officedocument.theme+xml"/>
  <Override PartName="/ppt/theme/theme35.xml" ContentType="application/vnd.openxmlformats-officedocument.theme+xml"/>
  <Override PartName="/ppt/theme/theme36.xml" ContentType="application/vnd.openxmlformats-officedocument.theme+xml"/>
  <Override PartName="/ppt/theme/theme37.xml" ContentType="application/vnd.openxmlformats-officedocument.theme+xml"/>
  <Override PartName="/ppt/theme/theme38.xml" ContentType="application/vnd.openxmlformats-officedocument.theme+xml"/>
  <Override PartName="/ppt/theme/theme39.xml" ContentType="application/vnd.openxmlformats-officedocument.theme+xml"/>
  <Override PartName="/ppt/theme/theme41.xml" ContentType="application/vnd.openxmlformats-officedocument.theme+xml"/>
  <Override PartName="/ppt/theme/theme42.xml" ContentType="application/vnd.openxmlformats-officedocument.theme+xml"/>
  <Override PartName="/ppt/theme/theme50.xml" ContentType="application/vnd.openxmlformats-officedocument.theme+xml"/>
  <Override PartName="/ppt/theme/theme51.xml" ContentType="application/vnd.openxmlformats-officedocument.theme+xml"/>
  <Override PartName="/ppt/theme/theme52.xml" ContentType="application/vnd.openxmlformats-officedocument.theme+xml"/>
  <Override PartName="/ppt/theme/theme53.xml" ContentType="application/vnd.openxmlformats-officedocument.theme+xml"/>
  <Override PartName="/ppt/theme/theme54.xml" ContentType="application/vnd.openxmlformats-officedocument.theme+xml"/>
  <Override PartName="/ppt/theme/theme60.xml" ContentType="application/vnd.openxmlformats-officedocument.theme+xml"/>
  <Override PartName="/ppt/theme/theme62.xml" ContentType="application/vnd.openxmlformats-officedocument.theme+xml"/>
  <Override PartName="/ppt/theme/theme63.xml" ContentType="application/vnd.openxmlformats-officedocument.theme+xml"/>
  <Override PartName="/ppt/theme/theme64.xml" ContentType="application/vnd.openxmlformats-officedocument.theme+xml"/>
  <Override PartName="/ppt/theme/theme65.xml" ContentType="application/vnd.openxmlformats-officedocument.theme+xml"/>
  <Override PartName="/ppt/theme/theme66.xml" ContentType="application/vnd.openxmlformats-officedocument.theme+xml"/>
  <Override PartName="/ppt/theme/theme67.xml" ContentType="application/vnd.openxmlformats-officedocument.theme+xml"/>
  <Override PartName="/ppt/theme/theme68.xml" ContentType="application/vnd.openxmlformats-officedocument.theme+xml"/>
  <Override PartName="/ppt/theme/theme70.xml" ContentType="application/vnd.openxmlformats-officedocument.theme+xml"/>
  <Override PartName="/ppt/theme/theme71.xml" ContentType="application/vnd.openxmlformats-officedocument.theme+xml"/>
  <Override PartName="/ppt/theme/theme72.xml" ContentType="application/vnd.openxmlformats-officedocument.theme+xml"/>
  <Override PartName="/ppt/theme/theme73.xml" ContentType="application/vnd.openxmlformats-officedocument.theme+xml"/>
  <Override PartName="/ppt/theme/theme74.xml" ContentType="application/vnd.openxmlformats-officedocument.theme+xml"/>
  <Override PartName="/ppt/theme/theme75.xml" ContentType="application/vnd.openxmlformats-officedocument.theme+xml"/>
  <Override PartName="/ppt/theme/theme76.xml" ContentType="application/vnd.openxmlformats-officedocument.theme+xml"/>
  <Override PartName="/ppt/theme/theme77.xml" ContentType="application/vnd.openxmlformats-officedocument.theme+xml"/>
  <Override PartName="/ppt/theme/theme27.xml" ContentType="application/vnd.openxmlformats-officedocument.theme+xml"/>
  <Override PartName="/ppt/theme/theme100.xml" ContentType="application/vnd.openxmlformats-officedocument.theme+xml"/>
  <Override PartName="/ppt/theme/theme78.xml" ContentType="application/vnd.openxmlformats-officedocument.theme+xml"/>
  <Override PartName="/ppt/theme/theme48.xml" ContentType="application/vnd.openxmlformats-officedocument.theme+xml"/>
  <Override PartName="/ppt/theme/theme81.xml" ContentType="application/vnd.openxmlformats-officedocument.theme+xml"/>
  <Override PartName="/ppt/theme/theme49.xml" ContentType="application/vnd.openxmlformats-officedocument.theme+xml"/>
  <Override PartName="/ppt/theme/theme82.xml" ContentType="application/vnd.openxmlformats-officedocument.theme+xml"/>
  <Override PartName="/ppt/theme/theme83.xml" ContentType="application/vnd.openxmlformats-officedocument.theme+xml"/>
  <Override PartName="/ppt/theme/theme84.xml" ContentType="application/vnd.openxmlformats-officedocument.theme+xml"/>
  <Override PartName="/ppt/theme/theme85.xml" ContentType="application/vnd.openxmlformats-officedocument.theme+xml"/>
  <Override PartName="/ppt/theme/theme86.xml" ContentType="application/vnd.openxmlformats-officedocument.theme+xml"/>
  <Override PartName="/ppt/theme/theme87.xml" ContentType="application/vnd.openxmlformats-officedocument.theme+xml"/>
  <Override PartName="/ppt/theme/theme1.xml" ContentType="application/vnd.openxmlformats-officedocument.theme+xml"/>
  <Override PartName="/ppt/theme/theme88.xml" ContentType="application/vnd.openxmlformats-officedocument.theme+xml"/>
  <Override PartName="/ppt/theme/theme95.xml" ContentType="application/vnd.openxmlformats-officedocument.theme+xml"/>
  <Override PartName="/ppt/theme/theme45.xml" ContentType="application/vnd.openxmlformats-officedocument.theme+xml"/>
  <Override PartName="/ppt/theme/theme98.xml" ContentType="application/vnd.openxmlformats-officedocument.theme+xml"/>
  <Override PartName="/ppt/theme/theme47.xml" ContentType="application/vnd.openxmlformats-officedocument.theme+xml"/>
  <Override PartName="/ppt/theme/theme80.xml" ContentType="application/vnd.openxmlformats-officedocument.theme+xml"/>
  <Override PartName="/ppt/theme/theme46.xml" ContentType="application/vnd.openxmlformats-officedocument.theme+xml"/>
  <Override PartName="/ppt/theme/theme40.xml" ContentType="application/vnd.openxmlformats-officedocument.theme+xml"/>
  <Override PartName="/ppt/theme/theme99.xml" ContentType="application/vnd.openxmlformats-officedocument.theme+xml"/>
  <Override PartName="/ppt/theme/theme61.xml" ContentType="application/vnd.openxmlformats-officedocument.theme+xml"/>
  <Override PartName="/ppt/theme/theme43.xml" ContentType="application/vnd.openxmlformats-officedocument.theme+xml"/>
  <Override PartName="/ppt/theme/theme96.xml" ContentType="application/vnd.openxmlformats-officedocument.theme+xml"/>
  <Override PartName="/ppt/theme/theme44.xml" ContentType="application/vnd.openxmlformats-officedocument.theme+xml"/>
  <Override PartName="/ppt/theme/theme97.xml" ContentType="application/vnd.openxmlformats-officedocument.theme+xml"/>
  <Override PartName="/ppt/theme/theme101.xml" ContentType="application/vnd.openxmlformats-officedocument.theme+xml"/>
  <Override PartName="/ppt/slideMasters/_rels/slideMaster99.xml.rels" ContentType="application/vnd.openxmlformats-package.relationships+xml"/>
  <Override PartName="/ppt/slideMasters/_rels/slideMaster40.xml.rels" ContentType="application/vnd.openxmlformats-package.relationships+xml"/>
  <Override PartName="/ppt/slideMasters/_rels/slideMaster46.xml.rels" ContentType="application/vnd.openxmlformats-package.relationships+xml"/>
  <Override PartName="/ppt/slideMasters/_rels/slideMaster80.xml.rels" ContentType="application/vnd.openxmlformats-package.relationships+xml"/>
  <Override PartName="/ppt/slideMasters/_rels/slideMaster47.xml.rels" ContentType="application/vnd.openxmlformats-package.relationships+xml"/>
  <Override PartName="/ppt/slideMasters/_rels/slideMaster98.xml.rels" ContentType="application/vnd.openxmlformats-package.relationships+xml"/>
  <Override PartName="/ppt/slideMasters/_rels/slideMaster97.xml.rels" ContentType="application/vnd.openxmlformats-package.relationships+xml"/>
  <Override PartName="/ppt/slideMasters/_rels/slideMaster96.xml.rels" ContentType="application/vnd.openxmlformats-package.relationships+xml"/>
  <Override PartName="/ppt/slideMasters/_rels/slideMaster95.xml.rels" ContentType="application/vnd.openxmlformats-package.relationships+xml"/>
  <Override PartName="/ppt/slideMasters/_rels/slideMaster88.xml.rels" ContentType="application/vnd.openxmlformats-package.relationships+xml"/>
  <Override PartName="/ppt/slideMasters/_rels/slideMaster87.xml.rels" ContentType="application/vnd.openxmlformats-package.relationships+xml"/>
  <Override PartName="/ppt/slideMasters/_rels/slideMaster86.xml.rels" ContentType="application/vnd.openxmlformats-package.relationships+xml"/>
  <Override PartName="/ppt/slideMasters/_rels/slideMaster85.xml.rels" ContentType="application/vnd.openxmlformats-package.relationships+xml"/>
  <Override PartName="/ppt/slideMasters/_rels/slideMaster84.xml.rels" ContentType="application/vnd.openxmlformats-package.relationships+xml"/>
  <Override PartName="/ppt/slideMasters/_rels/slideMaster83.xml.rels" ContentType="application/vnd.openxmlformats-package.relationships+xml"/>
  <Override PartName="/ppt/slideMasters/_rels/slideMaster82.xml.rels" ContentType="application/vnd.openxmlformats-package.relationships+xml"/>
  <Override PartName="/ppt/slideMasters/_rels/slideMaster100.xml.rels" ContentType="application/vnd.openxmlformats-package.relationships+xml"/>
  <Override PartName="/ppt/slideMasters/_rels/slideMaster14.xml.rels" ContentType="application/vnd.openxmlformats-package.relationships+xml"/>
  <Override PartName="/ppt/slideMasters/_rels/slideMaster49.xml.rels" ContentType="application/vnd.openxmlformats-package.relationships+xml"/>
  <Override PartName="/ppt/slideMasters/_rels/slideMaster81.xml.rels" ContentType="application/vnd.openxmlformats-package.relationships+xml"/>
  <Override PartName="/ppt/slideMasters/_rels/slideMaster48.xml.rels" ContentType="application/vnd.openxmlformats-package.relationships+xml"/>
  <Override PartName="/ppt/slideMasters/_rels/slideMaster78.xml.rels" ContentType="application/vnd.openxmlformats-package.relationships+xml"/>
  <Override PartName="/ppt/slideMasters/_rels/slideMaster77.xml.rels" ContentType="application/vnd.openxmlformats-package.relationships+xml"/>
  <Override PartName="/ppt/slideMasters/_rels/slideMaster76.xml.rels" ContentType="application/vnd.openxmlformats-package.relationships+xml"/>
  <Override PartName="/ppt/slideMasters/_rels/slideMaster75.xml.rels" ContentType="application/vnd.openxmlformats-package.relationships+xml"/>
  <Override PartName="/ppt/slideMasters/_rels/slideMaster74.xml.rels" ContentType="application/vnd.openxmlformats-package.relationships+xml"/>
  <Override PartName="/ppt/slideMasters/_rels/slideMaster73.xml.rels" ContentType="application/vnd.openxmlformats-package.relationships+xml"/>
  <Override PartName="/ppt/slideMasters/_rels/slideMaster72.xml.rels" ContentType="application/vnd.openxmlformats-package.relationships+xml"/>
  <Override PartName="/ppt/slideMasters/_rels/slideMaster71.xml.rels" ContentType="application/vnd.openxmlformats-package.relationships+xml"/>
  <Override PartName="/ppt/slideMasters/_rels/slideMaster70.xml.rels" ContentType="application/vnd.openxmlformats-package.relationships+xml"/>
  <Override PartName="/ppt/slideMasters/_rels/slideMaster68.xml.rels" ContentType="application/vnd.openxmlformats-package.relationships+xml"/>
  <Override PartName="/ppt/slideMasters/_rels/slideMaster67.xml.rels" ContentType="application/vnd.openxmlformats-package.relationships+xml"/>
  <Override PartName="/ppt/slideMasters/_rels/slideMaster66.xml.rels" ContentType="application/vnd.openxmlformats-package.relationships+xml"/>
  <Override PartName="/ppt/slideMasters/_rels/slideMaster65.xml.rels" ContentType="application/vnd.openxmlformats-package.relationships+xml"/>
  <Override PartName="/ppt/slideMasters/_rels/slideMaster64.xml.rels" ContentType="application/vnd.openxmlformats-package.relationships+xml"/>
  <Override PartName="/ppt/slideMasters/_rels/slideMaster63.xml.rels" ContentType="application/vnd.openxmlformats-package.relationships+xml"/>
  <Override PartName="/ppt/slideMasters/_rels/slideMaster62.xml.rels" ContentType="application/vnd.openxmlformats-package.relationships+xml"/>
  <Override PartName="/ppt/slideMasters/_rels/slideMaster61.xml.rels" ContentType="application/vnd.openxmlformats-package.relationships+xml"/>
  <Override PartName="/ppt/slideMasters/_rels/slideMaster60.xml.rels" ContentType="application/vnd.openxmlformats-package.relationships+xml"/>
  <Override PartName="/ppt/slideMasters/_rels/slideMaster59.xml.rels" ContentType="application/vnd.openxmlformats-package.relationships+xml"/>
  <Override PartName="/ppt/slideMasters/_rels/slideMaster58.xml.rels" ContentType="application/vnd.openxmlformats-package.relationships+xml"/>
  <Override PartName="/ppt/slideMasters/_rels/slideMaster57.xml.rels" ContentType="application/vnd.openxmlformats-package.relationships+xml"/>
  <Override PartName="/ppt/slideMasters/_rels/slideMaster56.xml.rels" ContentType="application/vnd.openxmlformats-package.relationships+xml"/>
  <Override PartName="/ppt/slideMasters/_rels/slideMaster55.xml.rels" ContentType="application/vnd.openxmlformats-package.relationships+xml"/>
  <Override PartName="/ppt/slideMasters/_rels/slideMaster54.xml.rels" ContentType="application/vnd.openxmlformats-package.relationships+xml"/>
  <Override PartName="/ppt/slideMasters/_rels/slideMaster53.xml.rels" ContentType="application/vnd.openxmlformats-package.relationships+xml"/>
  <Override PartName="/ppt/slideMasters/_rels/slideMaster52.xml.rels" ContentType="application/vnd.openxmlformats-package.relationships+xml"/>
  <Override PartName="/ppt/slideMasters/_rels/slideMaster51.xml.rels" ContentType="application/vnd.openxmlformats-package.relationships+xml"/>
  <Override PartName="/ppt/slideMasters/_rels/slideMaster50.xml.rels" ContentType="application/vnd.openxmlformats-package.relationships+xml"/>
  <Override PartName="/ppt/slideMasters/_rels/slideMaster45.xml.rels" ContentType="application/vnd.openxmlformats-package.relationships+xml"/>
  <Override PartName="/ppt/slideMasters/_rels/slideMaster44.xml.rels" ContentType="application/vnd.openxmlformats-package.relationships+xml"/>
  <Override PartName="/ppt/slideMasters/_rels/slideMaster43.xml.rels" ContentType="application/vnd.openxmlformats-package.relationships+xml"/>
  <Override PartName="/ppt/slideMasters/_rels/slideMaster42.xml.rels" ContentType="application/vnd.openxmlformats-package.relationships+xml"/>
  <Override PartName="/ppt/slideMasters/_rels/slideMaster35.xml.rels" ContentType="application/vnd.openxmlformats-package.relationships+xml"/>
  <Override PartName="/ppt/slideMasters/_rels/slideMaster34.xml.rels" ContentType="application/vnd.openxmlformats-package.relationships+xml"/>
  <Override PartName="/ppt/slideMasters/_rels/slideMaster33.xml.rels" ContentType="application/vnd.openxmlformats-package.relationships+xml"/>
  <Override PartName="/ppt/slideMasters/_rels/slideMaster32.xml.rels" ContentType="application/vnd.openxmlformats-package.relationships+xml"/>
  <Override PartName="/ppt/slideMasters/_rels/slideMaster29.xml.rels" ContentType="application/vnd.openxmlformats-package.relationships+xml"/>
  <Override PartName="/ppt/slideMasters/_rels/slideMaster25.xml.rels" ContentType="application/vnd.openxmlformats-package.relationships+xml"/>
  <Override PartName="/ppt/slideMasters/_rels/slideMaster6.xml.rels" ContentType="application/vnd.openxmlformats-package.relationships+xml"/>
  <Override PartName="/ppt/slideMasters/_rels/slideMaster31.xml.rels" ContentType="application/vnd.openxmlformats-package.relationships+xml"/>
  <Override PartName="/ppt/slideMasters/_rels/slideMaster9.xml.rels" ContentType="application/vnd.openxmlformats-package.relationships+xml"/>
  <Override PartName="/ppt/slideMasters/_rels/slideMaster28.xml.rels" ContentType="application/vnd.openxmlformats-package.relationships+xml"/>
  <Override PartName="/ppt/slideMasters/_rels/slideMaster24.xml.rels" ContentType="application/vnd.openxmlformats-package.relationships+xml"/>
  <Override PartName="/ppt/slideMasters/_rels/slideMaster5.xml.rels" ContentType="application/vnd.openxmlformats-package.relationships+xml"/>
  <Override PartName="/ppt/slideMasters/_rels/slideMaster89.xml.rels" ContentType="application/vnd.openxmlformats-package.relationships+xml"/>
  <Override PartName="/ppt/slideMasters/_rels/slideMaster30.xml.rels" ContentType="application/vnd.openxmlformats-package.relationships+xml"/>
  <Override PartName="/ppt/slideMasters/_rels/slideMaster8.xml.rels" ContentType="application/vnd.openxmlformats-package.relationships+xml"/>
  <Override PartName="/ppt/slideMasters/_rels/slideMaster27.xml.rels" ContentType="application/vnd.openxmlformats-package.relationships+xml"/>
  <Override PartName="/ppt/slideMasters/_rels/slideMaster19.xml.rels" ContentType="application/vnd.openxmlformats-package.relationships+xml"/>
  <Override PartName="/ppt/slideMasters/_rels/slideMaster4.xml.rels" ContentType="application/vnd.openxmlformats-package.relationships+xml"/>
  <Override PartName="/ppt/slideMasters/_rels/slideMaster23.xml.rels" ContentType="application/vnd.openxmlformats-package.relationships+xml"/>
  <Override PartName="/ppt/slideMasters/_rels/slideMaster26.xml.rels" ContentType="application/vnd.openxmlformats-package.relationships+xml"/>
  <Override PartName="/ppt/slideMasters/_rels/slideMaster7.xml.rels" ContentType="application/vnd.openxmlformats-package.relationships+xml"/>
  <Override PartName="/ppt/slideMasters/_rels/slideMaster18.xml.rels" ContentType="application/vnd.openxmlformats-package.relationships+xml"/>
  <Override PartName="/ppt/slideMasters/_rels/slideMaster3.xml.rels" ContentType="application/vnd.openxmlformats-package.relationships+xml"/>
  <Override PartName="/ppt/slideMasters/_rels/slideMaster22.xml.rels" ContentType="application/vnd.openxmlformats-package.relationships+xml"/>
  <Override PartName="/ppt/slideMasters/_rels/slideMaster16.xml.rels" ContentType="application/vnd.openxmlformats-package.relationships+xml"/>
  <Override PartName="/ppt/slideMasters/_rels/slideMaster1.xml.rels" ContentType="application/vnd.openxmlformats-package.relationships+xml"/>
  <Override PartName="/ppt/slideMasters/_rels/slideMaster20.xml.rels" ContentType="application/vnd.openxmlformats-package.relationships+xml"/>
  <Override PartName="/ppt/slideMasters/_rels/slideMaster79.xml.rels" ContentType="application/vnd.openxmlformats-package.relationships+xml"/>
  <Override PartName="/ppt/slideMasters/_rels/slideMaster17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21.xml.rels" ContentType="application/vnd.openxmlformats-package.relationships+xml"/>
  <Override PartName="/ppt/slideMasters/_rels/slideMaster94.xml.rels" ContentType="application/vnd.openxmlformats-package.relationships+xml"/>
  <Override PartName="/ppt/slideMasters/_rels/slideMaster36.xml.rels" ContentType="application/vnd.openxmlformats-package.relationships+xml"/>
  <Override PartName="/ppt/slideMasters/_rels/slideMaster41.xml.rels" ContentType="application/vnd.openxmlformats-package.relationships+xml"/>
  <Override PartName="/ppt/slideMasters/_rels/slideMaster11.xml.rels" ContentType="application/vnd.openxmlformats-package.relationships+xml"/>
  <Override PartName="/ppt/slideMasters/_rels/slideMaster93.xml.rels" ContentType="application/vnd.openxmlformats-package.relationships+xml"/>
  <Override PartName="/ppt/slideMasters/_rels/slideMaster91.xml.rels" ContentType="application/vnd.openxmlformats-package.relationships+xml"/>
  <Override PartName="/ppt/slideMasters/_rels/slideMaster69.xml.rels" ContentType="application/vnd.openxmlformats-package.relationships+xml"/>
  <Override PartName="/ppt/slideMasters/_rels/slideMaster10.xml.rels" ContentType="application/vnd.openxmlformats-package.relationships+xml"/>
  <Override PartName="/ppt/slideMasters/_rels/slideMaster92.xml.rels" ContentType="application/vnd.openxmlformats-package.relationships+xml"/>
  <Override PartName="/ppt/slideMasters/_rels/slideMaster15.xml.rels" ContentType="application/vnd.openxmlformats-package.relationships+xml"/>
  <Override PartName="/ppt/slideMasters/_rels/slideMaster90.xml.rels" ContentType="application/vnd.openxmlformats-package.relationships+xml"/>
  <Override PartName="/ppt/slideMasters/_rels/slideMaster39.xml.rels" ContentType="application/vnd.openxmlformats-package.relationships+xml"/>
  <Override PartName="/ppt/slideMasters/_rels/slideMaster13.xml.rels" ContentType="application/vnd.openxmlformats-package.relationships+xml"/>
  <Override PartName="/ppt/slideMasters/_rels/slideMaster38.xml.rels" ContentType="application/vnd.openxmlformats-package.relationships+xml"/>
  <Override PartName="/ppt/slideMasters/_rels/slideMaster12.xml.rels" ContentType="application/vnd.openxmlformats-package.relationships+xml"/>
  <Override PartName="/ppt/slideMasters/_rels/slideMaster37.xml.rels" ContentType="application/vnd.openxmlformats-package.relationships+xml"/>
  <Override PartName="/ppt/slideMasters/slideMaster37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38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39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90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91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92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69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93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36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9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1.xml" ContentType="application/vnd.openxmlformats-officedocument.presentationml.slideMaster+xml"/>
  <Override PartName="/ppt/slideMasters/slideMaster79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22.xml" ContentType="application/vnd.openxmlformats-officedocument.presentationml.slideMaster+xml"/>
  <Override PartName="/ppt/slideMasters/slideMaster2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23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24.xml" ContentType="application/vnd.openxmlformats-officedocument.presentationml.slideMaster+xml"/>
  <Override PartName="/ppt/slideMasters/slideMaster2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25.xml" ContentType="application/vnd.openxmlformats-officedocument.presentationml.slideMaster+xml"/>
  <Override PartName="/ppt/slideMasters/slideMaster29.xml" ContentType="application/vnd.openxmlformats-officedocument.presentationml.slideMaster+xml"/>
  <Override PartName="/ppt/slideMasters/slideMaster30.xml" ContentType="application/vnd.openxmlformats-officedocument.presentationml.slideMaster+xml"/>
  <Override PartName="/ppt/slideMasters/slideMaster89.xml" ContentType="application/vnd.openxmlformats-officedocument.presentationml.slideMaster+xml"/>
  <Override PartName="/ppt/slideMasters/slideMaster31.xml" ContentType="application/vnd.openxmlformats-officedocument.presentationml.slideMaster+xml"/>
  <Override PartName="/ppt/slideMasters/slideMaster32.xml" ContentType="application/vnd.openxmlformats-officedocument.presentationml.slideMaster+xml"/>
  <Override PartName="/ppt/slideMasters/slideMaster33.xml" ContentType="application/vnd.openxmlformats-officedocument.presentationml.slideMaster+xml"/>
  <Override PartName="/ppt/slideMasters/slideMaster34.xml" ContentType="application/vnd.openxmlformats-officedocument.presentationml.slideMaster+xml"/>
  <Override PartName="/ppt/slideMasters/slideMaster35.xml" ContentType="application/vnd.openxmlformats-officedocument.presentationml.slideMaster+xml"/>
  <Override PartName="/ppt/slideMasters/slideMaster41.xml" ContentType="application/vnd.openxmlformats-officedocument.presentationml.slideMaster+xml"/>
  <Override PartName="/ppt/slideMasters/slideMaster42.xml" ContentType="application/vnd.openxmlformats-officedocument.presentationml.slideMaster+xml"/>
  <Override PartName="/ppt/slideMasters/slideMaster43.xml" ContentType="application/vnd.openxmlformats-officedocument.presentationml.slideMaster+xml"/>
  <Override PartName="/ppt/slideMasters/slideMaster44.xml" ContentType="application/vnd.openxmlformats-officedocument.presentationml.slideMaster+xml"/>
  <Override PartName="/ppt/slideMasters/slideMaster45.xml" ContentType="application/vnd.openxmlformats-officedocument.presentationml.slideMaster+xml"/>
  <Override PartName="/ppt/slideMasters/slideMaster50.xml" ContentType="application/vnd.openxmlformats-officedocument.presentationml.slideMaster+xml"/>
  <Override PartName="/ppt/slideMasters/slideMaster100.xml" ContentType="application/vnd.openxmlformats-officedocument.presentationml.slideMaster+xml"/>
  <Override PartName="/ppt/slideMasters/slideMaster51.xml" ContentType="application/vnd.openxmlformats-officedocument.presentationml.slideMaster+xml"/>
  <Override PartName="/ppt/slideMasters/slideMaster52.xml" ContentType="application/vnd.openxmlformats-officedocument.presentationml.slideMaster+xml"/>
  <Override PartName="/ppt/slideMasters/slideMaster53.xml" ContentType="application/vnd.openxmlformats-officedocument.presentationml.slideMaster+xml"/>
  <Override PartName="/ppt/slideMasters/slideMaster54.xml" ContentType="application/vnd.openxmlformats-officedocument.presentationml.slideMaster+xml"/>
  <Override PartName="/ppt/slideMasters/slideMaster55.xml" ContentType="application/vnd.openxmlformats-officedocument.presentationml.slideMaster+xml"/>
  <Override PartName="/ppt/slideMasters/slideMaster56.xml" ContentType="application/vnd.openxmlformats-officedocument.presentationml.slideMaster+xml"/>
  <Override PartName="/ppt/slideMasters/slideMaster57.xml" ContentType="application/vnd.openxmlformats-officedocument.presentationml.slideMaster+xml"/>
  <Override PartName="/ppt/slideMasters/slideMaster58.xml" ContentType="application/vnd.openxmlformats-officedocument.presentationml.slideMaster+xml"/>
  <Override PartName="/ppt/slideMasters/slideMaster59.xml" ContentType="application/vnd.openxmlformats-officedocument.presentationml.slideMaster+xml"/>
  <Override PartName="/ppt/slideMasters/slideMaster60.xml" ContentType="application/vnd.openxmlformats-officedocument.presentationml.slideMaster+xml"/>
  <Override PartName="/ppt/slideMasters/slideMaster61.xml" ContentType="application/vnd.openxmlformats-officedocument.presentationml.slideMaster+xml"/>
  <Override PartName="/ppt/slideMasters/slideMaster62.xml" ContentType="application/vnd.openxmlformats-officedocument.presentationml.slideMaster+xml"/>
  <Override PartName="/ppt/slideMasters/slideMaster63.xml" ContentType="application/vnd.openxmlformats-officedocument.presentationml.slideMaster+xml"/>
  <Override PartName="/ppt/slideMasters/slideMaster64.xml" ContentType="application/vnd.openxmlformats-officedocument.presentationml.slideMaster+xml"/>
  <Override PartName="/ppt/slideMasters/slideMaster65.xml" ContentType="application/vnd.openxmlformats-officedocument.presentationml.slideMaster+xml"/>
  <Override PartName="/ppt/slideMasters/slideMaster66.xml" ContentType="application/vnd.openxmlformats-officedocument.presentationml.slideMaster+xml"/>
  <Override PartName="/ppt/slideMasters/slideMaster67.xml" ContentType="application/vnd.openxmlformats-officedocument.presentationml.slideMaster+xml"/>
  <Override PartName="/ppt/slideMasters/slideMaster68.xml" ContentType="application/vnd.openxmlformats-officedocument.presentationml.slideMaster+xml"/>
  <Override PartName="/ppt/slideMasters/slideMaster70.xml" ContentType="application/vnd.openxmlformats-officedocument.presentationml.slideMaster+xml"/>
  <Override PartName="/ppt/slideMasters/slideMaster71.xml" ContentType="application/vnd.openxmlformats-officedocument.presentationml.slideMaster+xml"/>
  <Override PartName="/ppt/slideMasters/slideMaster72.xml" ContentType="application/vnd.openxmlformats-officedocument.presentationml.slideMaster+xml"/>
  <Override PartName="/ppt/slideMasters/slideMaster73.xml" ContentType="application/vnd.openxmlformats-officedocument.presentationml.slideMaster+xml"/>
  <Override PartName="/ppt/slideMasters/slideMaster74.xml" ContentType="application/vnd.openxmlformats-officedocument.presentationml.slideMaster+xml"/>
  <Override PartName="/ppt/slideMasters/slideMaster75.xml" ContentType="application/vnd.openxmlformats-officedocument.presentationml.slideMaster+xml"/>
  <Override PartName="/ppt/slideMasters/slideMaster76.xml" ContentType="application/vnd.openxmlformats-officedocument.presentationml.slideMaster+xml"/>
  <Override PartName="/ppt/slideMasters/slideMaster77.xml" ContentType="application/vnd.openxmlformats-officedocument.presentationml.slideMaster+xml"/>
  <Override PartName="/ppt/slideMasters/slideMaster78.xml" ContentType="application/vnd.openxmlformats-officedocument.presentationml.slideMaster+xml"/>
  <Override PartName="/ppt/slideMasters/slideMaster48.xml" ContentType="application/vnd.openxmlformats-officedocument.presentationml.slideMaster+xml"/>
  <Override PartName="/ppt/slideMasters/slideMaster81.xml" ContentType="application/vnd.openxmlformats-officedocument.presentationml.slideMaster+xml"/>
  <Override PartName="/ppt/slideMasters/slideMaster49.xml" ContentType="application/vnd.openxmlformats-officedocument.presentationml.slideMaster+xml"/>
  <Override PartName="/ppt/slideMasters/slideMaster82.xml" ContentType="application/vnd.openxmlformats-officedocument.presentationml.slideMaster+xml"/>
  <Override PartName="/ppt/slideMasters/slideMaster83.xml" ContentType="application/vnd.openxmlformats-officedocument.presentationml.slideMaster+xml"/>
  <Override PartName="/ppt/slideMasters/slideMaster84.xml" ContentType="application/vnd.openxmlformats-officedocument.presentationml.slideMaster+xml"/>
  <Override PartName="/ppt/slideMasters/slideMaster27.xml" ContentType="application/vnd.openxmlformats-officedocument.presentationml.slideMaster+xml"/>
  <Override PartName="/ppt/slideMasters/slideMaster85.xml" ContentType="application/vnd.openxmlformats-officedocument.presentationml.slideMaster+xml"/>
  <Override PartName="/ppt/slideMasters/slideMaster86.xml" ContentType="application/vnd.openxmlformats-officedocument.presentationml.slideMaster+xml"/>
  <Override PartName="/ppt/slideMasters/slideMaster87.xml" ContentType="application/vnd.openxmlformats-officedocument.presentationml.slideMaster+xml"/>
  <Override PartName="/ppt/slideMasters/slideMaster88.xml" ContentType="application/vnd.openxmlformats-officedocument.presentationml.slideMaster+xml"/>
  <Override PartName="/ppt/slideMasters/slideMaster95.xml" ContentType="application/vnd.openxmlformats-officedocument.presentationml.slideMaster+xml"/>
  <Override PartName="/ppt/slideMasters/slideMaster96.xml" ContentType="application/vnd.openxmlformats-officedocument.presentationml.slideMaster+xml"/>
  <Override PartName="/ppt/slideMasters/slideMaster97.xml" ContentType="application/vnd.openxmlformats-officedocument.presentationml.slideMaster+xml"/>
  <Override PartName="/ppt/slideMasters/slideMaster98.xml" ContentType="application/vnd.openxmlformats-officedocument.presentationml.slideMaster+xml"/>
  <Override PartName="/ppt/slideMasters/slideMaster47.xml" ContentType="application/vnd.openxmlformats-officedocument.presentationml.slideMaster+xml"/>
  <Override PartName="/ppt/slideMasters/slideMaster80.xml" ContentType="application/vnd.openxmlformats-officedocument.presentationml.slideMaster+xml"/>
  <Override PartName="/ppt/slideMasters/slideMaster46.xml" ContentType="application/vnd.openxmlformats-officedocument.presentationml.slideMaster+xml"/>
  <Override PartName="/ppt/slideMasters/slideMaster40.xml" ContentType="application/vnd.openxmlformats-officedocument.presentationml.slideMaster+xml"/>
  <Override PartName="/ppt/slideMasters/slideMaster99.xml" ContentType="application/vnd.openxmlformats-officedocument.presentationml.slideMaster+xml"/>
  <Override PartName="/ppt/notesMasters/_rels/notesMaster1.xml.rels" ContentType="application/vnd.openxmlformats-package.relationships+xml"/>
  <Override PartName="/ppt/notesMasters/notesMaster1.xml" ContentType="application/vnd.openxmlformats-officedocument.presentationml.notesMaster+xml"/>
  <Override PartName="/ppt/_rels/presentation.xml.rels" ContentType="application/vnd.openxmlformats-package.relationships+xml"/>
  <Override PartName="/ppt/media/image1.png" ContentType="image/png"/>
  <Override PartName="/ppt/media/image2.png" ContentType="image/png"/>
  <Override PartName="/ppt/media/image3.png" ContentType="image/png"/>
  <Override PartName="/ppt/media/media4.mp4" ContentType="video/mp4"/>
  <Override PartName="/ppt/media/image5.tif" ContentType="image/tiff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_rels/slideLayout95.xml.rels" ContentType="application/vnd.openxmlformats-package.relationships+xml"/>
  <Override PartName="/ppt/slideLayouts/_rels/slideLayout100.xml.rels" ContentType="application/vnd.openxmlformats-package.relationships+xml"/>
  <Override PartName="/ppt/slideLayouts/_rels/slideLayout96.xml.rels" ContentType="application/vnd.openxmlformats-package.relationships+xml"/>
  <Override PartName="/ppt/slideLayouts/_rels/slideLayout101.xml.rels" ContentType="application/vnd.openxmlformats-package.relationships+xml"/>
  <Override PartName="/ppt/slideLayouts/_rels/slideLayout51.xml.rels" ContentType="application/vnd.openxmlformats-package.relationships+xml"/>
  <Override PartName="/ppt/slideLayouts/_rels/slideLayout80.xml.rels" ContentType="application/vnd.openxmlformats-package.relationships+xml"/>
  <Override PartName="/ppt/slideLayouts/_rels/slideLayout104.xml.rels" ContentType="application/vnd.openxmlformats-package.relationships+xml"/>
  <Override PartName="/ppt/slideLayouts/_rels/slideLayout99.xml.rels" ContentType="application/vnd.openxmlformats-package.relationships+xml"/>
  <Override PartName="/ppt/slideLayouts/_rels/slideLayout52.xml.rels" ContentType="application/vnd.openxmlformats-package.relationships+xml"/>
  <Override PartName="/ppt/slideLayouts/_rels/slideLayout98.xml.rels" ContentType="application/vnd.openxmlformats-package.relationships+xml"/>
  <Override PartName="/ppt/slideLayouts/_rels/slideLayout103.xml.rels" ContentType="application/vnd.openxmlformats-package.relationships+xml"/>
  <Override PartName="/ppt/slideLayouts/_rels/slideLayout97.xml.rels" ContentType="application/vnd.openxmlformats-package.relationships+xml"/>
  <Override PartName="/ppt/slideLayouts/_rels/slideLayout102.xml.rels" ContentType="application/vnd.openxmlformats-package.relationships+xml"/>
  <Override PartName="/ppt/slideLayouts/_rels/slideLayout50.xml.rels" ContentType="application/vnd.openxmlformats-package.relationships+xml"/>
  <Override PartName="/ppt/slideLayouts/_rels/slideLayout88.xml.rels" ContentType="application/vnd.openxmlformats-package.relationships+xml"/>
  <Override PartName="/ppt/slideLayouts/_rels/slideLayout87.xml.rels" ContentType="application/vnd.openxmlformats-package.relationships+xml"/>
  <Override PartName="/ppt/slideLayouts/_rels/slideLayout86.xml.rels" ContentType="application/vnd.openxmlformats-package.relationships+xml"/>
  <Override PartName="/ppt/slideLayouts/_rels/slideLayout85.xml.rels" ContentType="application/vnd.openxmlformats-package.relationships+xml"/>
  <Override PartName="/ppt/slideLayouts/_rels/slideLayout84.xml.rels" ContentType="application/vnd.openxmlformats-package.relationships+xml"/>
  <Override PartName="/ppt/slideLayouts/_rels/slideLayout83.xml.rels" ContentType="application/vnd.openxmlformats-package.relationships+xml"/>
  <Override PartName="/ppt/slideLayouts/_rels/slideLayout82.xml.rels" ContentType="application/vnd.openxmlformats-package.relationships+xml"/>
  <Override PartName="/ppt/slideLayouts/_rels/slideLayout81.xml.rels" ContentType="application/vnd.openxmlformats-package.relationships+xml"/>
  <Override PartName="/ppt/slideLayouts/_rels/slideLayout105.xml.rels" ContentType="application/vnd.openxmlformats-package.relationships+xml"/>
  <Override PartName="/ppt/slideLayouts/_rels/slideLayout53.xml.rels" ContentType="application/vnd.openxmlformats-package.relationships+xml"/>
  <Override PartName="/ppt/slideLayouts/_rels/slideLayout78.xml.rels" ContentType="application/vnd.openxmlformats-package.relationships+xml"/>
  <Override PartName="/ppt/slideLayouts/_rels/slideLayout77.xml.rels" ContentType="application/vnd.openxmlformats-package.relationships+xml"/>
  <Override PartName="/ppt/slideLayouts/_rels/slideLayout76.xml.rels" ContentType="application/vnd.openxmlformats-package.relationships+xml"/>
  <Override PartName="/ppt/slideLayouts/_rels/slideLayout75.xml.rels" ContentType="application/vnd.openxmlformats-package.relationships+xml"/>
  <Override PartName="/ppt/slideLayouts/_rels/slideLayout74.xml.rels" ContentType="application/vnd.openxmlformats-package.relationships+xml"/>
  <Override PartName="/ppt/slideLayouts/_rels/slideLayout73.xml.rels" ContentType="application/vnd.openxmlformats-package.relationships+xml"/>
  <Override PartName="/ppt/slideLayouts/_rels/slideLayout72.xml.rels" ContentType="application/vnd.openxmlformats-package.relationships+xml"/>
  <Override PartName="/ppt/slideLayouts/_rels/slideLayout71.xml.rels" ContentType="application/vnd.openxmlformats-package.relationships+xml"/>
  <Override PartName="/ppt/slideLayouts/_rels/slideLayout70.xml.rels" ContentType="application/vnd.openxmlformats-package.relationships+xml"/>
  <Override PartName="/ppt/slideLayouts/_rels/slideLayout66.xml.rels" ContentType="application/vnd.openxmlformats-package.relationships+xml"/>
  <Override PartName="/ppt/slideLayouts/_rels/slideLayout65.xml.rels" ContentType="application/vnd.openxmlformats-package.relationships+xml"/>
  <Override PartName="/ppt/slideLayouts/_rels/slideLayout64.xml.rels" ContentType="application/vnd.openxmlformats-package.relationships+xml"/>
  <Override PartName="/ppt/slideLayouts/_rels/slideLayout63.xml.rels" ContentType="application/vnd.openxmlformats-package.relationships+xml"/>
  <Override PartName="/ppt/slideLayouts/_rels/slideLayout62.xml.rels" ContentType="application/vnd.openxmlformats-package.relationships+xml"/>
  <Override PartName="/ppt/slideLayouts/_rels/slideLayout61.xml.rels" ContentType="application/vnd.openxmlformats-package.relationships+xml"/>
  <Override PartName="/ppt/slideLayouts/_rels/slideLayout60.xml.rels" ContentType="application/vnd.openxmlformats-package.relationships+xml"/>
  <Override PartName="/ppt/slideLayouts/_rels/slideLayout59.xml.rels" ContentType="application/vnd.openxmlformats-package.relationships+xml"/>
  <Override PartName="/ppt/slideLayouts/_rels/slideLayout58.xml.rels" ContentType="application/vnd.openxmlformats-package.relationships+xml"/>
  <Override PartName="/ppt/slideLayouts/_rels/slideLayout57.xml.rels" ContentType="application/vnd.openxmlformats-package.relationships+xml"/>
  <Override PartName="/ppt/slideLayouts/_rels/slideLayout55.xml.rels" ContentType="application/vnd.openxmlformats-package.relationships+xml"/>
  <Override PartName="/ppt/slideLayouts/_rels/slideLayout107.xml.rels" ContentType="application/vnd.openxmlformats-package.relationships+xml"/>
  <Override PartName="/ppt/slideLayouts/_rels/slideLayout40.xml.rels" ContentType="application/vnd.openxmlformats-package.relationships+xml"/>
  <Override PartName="/ppt/slideLayouts/_rels/slideLayout54.xml.rels" ContentType="application/vnd.openxmlformats-package.relationships+xml"/>
  <Override PartName="/ppt/slideLayouts/_rels/slideLayout106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49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47.xml.rels" ContentType="application/vnd.openxmlformats-package.relationships+xml"/>
  <Override PartName="/ppt/slideLayouts/_rels/slideLayout68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46.xml.rels" ContentType="application/vnd.openxmlformats-package.relationships+xml"/>
  <Override PartName="/ppt/slideLayouts/_rels/slideLayout67.xml.rels" ContentType="application/vnd.openxmlformats-package.relationships+xml"/>
  <Override PartName="/ppt/slideLayouts/_rels/slideLayout45.xml.rels" ContentType="application/vnd.openxmlformats-package.relationships+xml"/>
  <Override PartName="/ppt/slideLayouts/_rels/slideLayout44.xml.rels" ContentType="application/vnd.openxmlformats-package.relationships+xml"/>
  <Override PartName="/ppt/slideLayouts/_rels/slideLayout43.xml.rels" ContentType="application/vnd.openxmlformats-package.relationships+xml"/>
  <Override PartName="/ppt/slideLayouts/_rels/slideLayout42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56.xml.rels" ContentType="application/vnd.openxmlformats-package.relationships+xml"/>
  <Override PartName="/ppt/slideLayouts/_rels/slideLayout41.xml.rels" ContentType="application/vnd.openxmlformats-package.relationships+xml"/>
  <Override PartName="/ppt/slideLayouts/_rels/slideLayout108.xml.rels" ContentType="application/vnd.openxmlformats-package.relationships+xml"/>
  <Override PartName="/ppt/slideLayouts/_rels/slideLayout31.xml.rels" ContentType="application/vnd.openxmlformats-package.relationships+xml"/>
  <Override PartName="/ppt/slideLayouts/_rels/slideLayout89.xml.rels" ContentType="application/vnd.openxmlformats-package.relationships+xml"/>
  <Override PartName="/ppt/slideLayouts/_rels/slideLayout30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91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90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69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8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94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93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92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79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39.xml.rels" ContentType="application/vnd.openxmlformats-package.relationships+xml"/>
  <Override PartName="/ppt/slideLayouts/_rels/slideLayout38.xml.rels" ContentType="application/vnd.openxmlformats-package.relationships+xml"/>
  <Override PartName="/ppt/slideLayouts/_rels/slideLayout37.xml.rels" ContentType="application/vnd.openxmlformats-package.relationships+xml"/>
  <Override PartName="/ppt/slideLayouts/slideLayout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s/_rels/slide5.xml.rels" ContentType="application/vnd.openxmlformats-package.relationships+xml"/>
  <Override PartName="/ppt/slides/_rels/slide4.xml.rels" ContentType="application/vnd.openxmlformats-package.relationships+xml"/>
  <Override PartName="/ppt/slides/_rels/slide3.xml.rels" ContentType="application/vnd.openxmlformats-package.relationships+xml"/>
  <Override PartName="/ppt/slides/_rels/slide2.xml.rels" ContentType="application/vnd.openxmlformats-package.relationships+xml"/>
  <Override PartName="/ppt/slides/_rels/slide1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Slides/_rels/notesSlide5.xml.rels" ContentType="application/vnd.openxmlformats-package.relationships+xml"/>
  <Override PartName="/ppt/notesSlides/_rels/notesSlide1.xml.rels" ContentType="application/vnd.openxmlformats-package.relationships+xml"/>
  <Override PartName="/ppt/notesSlides/notesSlide1.xml" ContentType="application/vnd.openxmlformats-officedocument.presentationml.notesSlide+xml"/>
  <Override PartName="/ppt/notesSlides/notesSlide5.xml" ContentType="application/vnd.openxmlformats-officedocument.presentationml.notes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50" r:id="rId3"/>
    <p:sldMasterId id="2147483652" r:id="rId4"/>
    <p:sldMasterId id="2147483654" r:id="rId5"/>
    <p:sldMasterId id="2147483656" r:id="rId6"/>
    <p:sldMasterId id="2147483658" r:id="rId7"/>
    <p:sldMasterId id="2147483660" r:id="rId8"/>
    <p:sldMasterId id="2147483662" r:id="rId9"/>
    <p:sldMasterId id="2147483664" r:id="rId10"/>
    <p:sldMasterId id="2147483666" r:id="rId11"/>
    <p:sldMasterId id="2147483668" r:id="rId12"/>
    <p:sldMasterId id="2147483670" r:id="rId13"/>
    <p:sldMasterId id="2147483672" r:id="rId14"/>
    <p:sldMasterId id="2147483674" r:id="rId15"/>
    <p:sldMasterId id="2147483676" r:id="rId16"/>
    <p:sldMasterId id="2147483678" r:id="rId17"/>
    <p:sldMasterId id="2147483680" r:id="rId18"/>
    <p:sldMasterId id="2147483682" r:id="rId19"/>
    <p:sldMasterId id="2147483684" r:id="rId20"/>
    <p:sldMasterId id="2147483686" r:id="rId21"/>
    <p:sldMasterId id="2147483688" r:id="rId22"/>
    <p:sldMasterId id="2147483690" r:id="rId23"/>
    <p:sldMasterId id="2147483692" r:id="rId24"/>
    <p:sldMasterId id="2147483694" r:id="rId25"/>
    <p:sldMasterId id="2147483696" r:id="rId26"/>
    <p:sldMasterId id="2147483698" r:id="rId27"/>
    <p:sldMasterId id="2147483700" r:id="rId28"/>
    <p:sldMasterId id="2147483702" r:id="rId29"/>
    <p:sldMasterId id="2147483704" r:id="rId30"/>
    <p:sldMasterId id="2147483706" r:id="rId31"/>
    <p:sldMasterId id="2147483708" r:id="rId32"/>
    <p:sldMasterId id="2147483710" r:id="rId33"/>
    <p:sldMasterId id="2147483712" r:id="rId34"/>
    <p:sldMasterId id="2147483714" r:id="rId35"/>
    <p:sldMasterId id="2147483716" r:id="rId36"/>
    <p:sldMasterId id="2147483718" r:id="rId37"/>
    <p:sldMasterId id="2147483720" r:id="rId38"/>
    <p:sldMasterId id="2147483722" r:id="rId39"/>
    <p:sldMasterId id="2147483732" r:id="rId40"/>
    <p:sldMasterId id="2147483734" r:id="rId41"/>
    <p:sldMasterId id="2147483736" r:id="rId42"/>
    <p:sldMasterId id="2147483738" r:id="rId43"/>
    <p:sldMasterId id="2147483740" r:id="rId44"/>
    <p:sldMasterId id="2147483742" r:id="rId45"/>
    <p:sldMasterId id="2147483744" r:id="rId46"/>
    <p:sldMasterId id="2147483746" r:id="rId47"/>
    <p:sldMasterId id="2147483748" r:id="rId48"/>
    <p:sldMasterId id="2147483750" r:id="rId49"/>
    <p:sldMasterId id="2147483752" r:id="rId50"/>
    <p:sldMasterId id="2147483754" r:id="rId51"/>
    <p:sldMasterId id="2147483756" r:id="rId52"/>
    <p:sldMasterId id="2147483758" r:id="rId53"/>
    <p:sldMasterId id="2147483760" r:id="rId54"/>
    <p:sldMasterId id="2147483762" r:id="rId55"/>
    <p:sldMasterId id="2147483764" r:id="rId56"/>
    <p:sldMasterId id="2147483766" r:id="rId57"/>
    <p:sldMasterId id="2147483768" r:id="rId58"/>
    <p:sldMasterId id="2147483770" r:id="rId59"/>
    <p:sldMasterId id="2147483772" r:id="rId60"/>
    <p:sldMasterId id="2147483774" r:id="rId61"/>
    <p:sldMasterId id="2147483776" r:id="rId62"/>
    <p:sldMasterId id="2147483778" r:id="rId63"/>
    <p:sldMasterId id="2147483780" r:id="rId64"/>
    <p:sldMasterId id="2147483782" r:id="rId65"/>
    <p:sldMasterId id="2147483784" r:id="rId66"/>
    <p:sldMasterId id="2147483786" r:id="rId67"/>
    <p:sldMasterId id="2147483788" r:id="rId68"/>
    <p:sldMasterId id="2147483790" r:id="rId69"/>
    <p:sldMasterId id="2147483792" r:id="rId70"/>
    <p:sldMasterId id="2147483794" r:id="rId71"/>
    <p:sldMasterId id="2147483796" r:id="rId72"/>
    <p:sldMasterId id="2147483798" r:id="rId73"/>
    <p:sldMasterId id="2147483800" r:id="rId74"/>
    <p:sldMasterId id="2147483802" r:id="rId75"/>
    <p:sldMasterId id="2147483804" r:id="rId76"/>
    <p:sldMasterId id="2147483806" r:id="rId77"/>
    <p:sldMasterId id="2147483808" r:id="rId78"/>
    <p:sldMasterId id="2147483810" r:id="rId79"/>
    <p:sldMasterId id="2147483812" r:id="rId80"/>
    <p:sldMasterId id="2147483814" r:id="rId81"/>
    <p:sldMasterId id="2147483816" r:id="rId82"/>
    <p:sldMasterId id="2147483818" r:id="rId83"/>
    <p:sldMasterId id="2147483820" r:id="rId84"/>
    <p:sldMasterId id="2147483822" r:id="rId85"/>
    <p:sldMasterId id="2147483824" r:id="rId86"/>
    <p:sldMasterId id="2147483826" r:id="rId87"/>
    <p:sldMasterId id="2147483828" r:id="rId88"/>
    <p:sldMasterId id="2147483830" r:id="rId89"/>
    <p:sldMasterId id="2147483832" r:id="rId90"/>
    <p:sldMasterId id="2147483834" r:id="rId91"/>
    <p:sldMasterId id="2147483836" r:id="rId92"/>
    <p:sldMasterId id="2147483838" r:id="rId93"/>
    <p:sldMasterId id="2147483840" r:id="rId94"/>
    <p:sldMasterId id="2147483842" r:id="rId95"/>
    <p:sldMasterId id="2147483844" r:id="rId96"/>
    <p:sldMasterId id="2147483846" r:id="rId97"/>
    <p:sldMasterId id="2147483848" r:id="rId98"/>
    <p:sldMasterId id="2147483850" r:id="rId99"/>
    <p:sldMasterId id="2147483852" r:id="rId100"/>
    <p:sldMasterId id="2147483854" r:id="rId101"/>
  </p:sldMasterIdLst>
  <p:notesMasterIdLst>
    <p:notesMasterId r:id="rId102"/>
  </p:notesMasterIdLst>
  <p:sldIdLst>
    <p:sldId id="256" r:id="rId103"/>
    <p:sldId id="257" r:id="rId104"/>
    <p:sldId id="258" r:id="rId105"/>
    <p:sldId id="259" r:id="rId106"/>
    <p:sldId id="260" r:id="rId107"/>
  </p:sldIdLst>
  <p:sldSz cx="10077450" cy="7562850"/>
  <p:notesSz cx="7772400" cy="100584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Master" Target="slideMasters/slideMaster4.xml"/><Relationship Id="rId6" Type="http://schemas.openxmlformats.org/officeDocument/2006/relationships/slideMaster" Target="slideMasters/slideMaster5.xml"/><Relationship Id="rId7" Type="http://schemas.openxmlformats.org/officeDocument/2006/relationships/slideMaster" Target="slideMasters/slideMaster6.xml"/><Relationship Id="rId8" Type="http://schemas.openxmlformats.org/officeDocument/2006/relationships/slideMaster" Target="slideMasters/slideMaster7.xml"/><Relationship Id="rId9" Type="http://schemas.openxmlformats.org/officeDocument/2006/relationships/slideMaster" Target="slideMasters/slideMaster8.xml"/><Relationship Id="rId10" Type="http://schemas.openxmlformats.org/officeDocument/2006/relationships/slideMaster" Target="slideMasters/slideMaster9.xml"/><Relationship Id="rId11" Type="http://schemas.openxmlformats.org/officeDocument/2006/relationships/slideMaster" Target="slideMasters/slideMaster10.xml"/><Relationship Id="rId12" Type="http://schemas.openxmlformats.org/officeDocument/2006/relationships/slideMaster" Target="slideMasters/slideMaster11.xml"/><Relationship Id="rId13" Type="http://schemas.openxmlformats.org/officeDocument/2006/relationships/slideMaster" Target="slideMasters/slideMaster12.xml"/><Relationship Id="rId14" Type="http://schemas.openxmlformats.org/officeDocument/2006/relationships/slideMaster" Target="slideMasters/slideMaster13.xml"/><Relationship Id="rId15" Type="http://schemas.openxmlformats.org/officeDocument/2006/relationships/slideMaster" Target="slideMasters/slideMaster14.xml"/><Relationship Id="rId16" Type="http://schemas.openxmlformats.org/officeDocument/2006/relationships/slideMaster" Target="slideMasters/slideMaster15.xml"/><Relationship Id="rId17" Type="http://schemas.openxmlformats.org/officeDocument/2006/relationships/slideMaster" Target="slideMasters/slideMaster16.xml"/><Relationship Id="rId18" Type="http://schemas.openxmlformats.org/officeDocument/2006/relationships/slideMaster" Target="slideMasters/slideMaster17.xml"/><Relationship Id="rId19" Type="http://schemas.openxmlformats.org/officeDocument/2006/relationships/slideMaster" Target="slideMasters/slideMaster18.xml"/><Relationship Id="rId20" Type="http://schemas.openxmlformats.org/officeDocument/2006/relationships/slideMaster" Target="slideMasters/slideMaster19.xml"/><Relationship Id="rId21" Type="http://schemas.openxmlformats.org/officeDocument/2006/relationships/slideMaster" Target="slideMasters/slideMaster20.xml"/><Relationship Id="rId22" Type="http://schemas.openxmlformats.org/officeDocument/2006/relationships/slideMaster" Target="slideMasters/slideMaster21.xml"/><Relationship Id="rId23" Type="http://schemas.openxmlformats.org/officeDocument/2006/relationships/slideMaster" Target="slideMasters/slideMaster22.xml"/><Relationship Id="rId24" Type="http://schemas.openxmlformats.org/officeDocument/2006/relationships/slideMaster" Target="slideMasters/slideMaster23.xml"/><Relationship Id="rId25" Type="http://schemas.openxmlformats.org/officeDocument/2006/relationships/slideMaster" Target="slideMasters/slideMaster24.xml"/><Relationship Id="rId26" Type="http://schemas.openxmlformats.org/officeDocument/2006/relationships/slideMaster" Target="slideMasters/slideMaster25.xml"/><Relationship Id="rId27" Type="http://schemas.openxmlformats.org/officeDocument/2006/relationships/slideMaster" Target="slideMasters/slideMaster26.xml"/><Relationship Id="rId28" Type="http://schemas.openxmlformats.org/officeDocument/2006/relationships/slideMaster" Target="slideMasters/slideMaster27.xml"/><Relationship Id="rId29" Type="http://schemas.openxmlformats.org/officeDocument/2006/relationships/slideMaster" Target="slideMasters/slideMaster28.xml"/><Relationship Id="rId30" Type="http://schemas.openxmlformats.org/officeDocument/2006/relationships/slideMaster" Target="slideMasters/slideMaster29.xml"/><Relationship Id="rId31" Type="http://schemas.openxmlformats.org/officeDocument/2006/relationships/slideMaster" Target="slideMasters/slideMaster30.xml"/><Relationship Id="rId32" Type="http://schemas.openxmlformats.org/officeDocument/2006/relationships/slideMaster" Target="slideMasters/slideMaster31.xml"/><Relationship Id="rId33" Type="http://schemas.openxmlformats.org/officeDocument/2006/relationships/slideMaster" Target="slideMasters/slideMaster32.xml"/><Relationship Id="rId34" Type="http://schemas.openxmlformats.org/officeDocument/2006/relationships/slideMaster" Target="slideMasters/slideMaster33.xml"/><Relationship Id="rId35" Type="http://schemas.openxmlformats.org/officeDocument/2006/relationships/slideMaster" Target="slideMasters/slideMaster34.xml"/><Relationship Id="rId36" Type="http://schemas.openxmlformats.org/officeDocument/2006/relationships/slideMaster" Target="slideMasters/slideMaster35.xml"/><Relationship Id="rId37" Type="http://schemas.openxmlformats.org/officeDocument/2006/relationships/slideMaster" Target="slideMasters/slideMaster36.xml"/><Relationship Id="rId38" Type="http://schemas.openxmlformats.org/officeDocument/2006/relationships/slideMaster" Target="slideMasters/slideMaster37.xml"/><Relationship Id="rId39" Type="http://schemas.openxmlformats.org/officeDocument/2006/relationships/slideMaster" Target="slideMasters/slideMaster38.xml"/><Relationship Id="rId40" Type="http://schemas.openxmlformats.org/officeDocument/2006/relationships/slideMaster" Target="slideMasters/slideMaster39.xml"/><Relationship Id="rId41" Type="http://schemas.openxmlformats.org/officeDocument/2006/relationships/slideMaster" Target="slideMasters/slideMaster40.xml"/><Relationship Id="rId42" Type="http://schemas.openxmlformats.org/officeDocument/2006/relationships/slideMaster" Target="slideMasters/slideMaster41.xml"/><Relationship Id="rId43" Type="http://schemas.openxmlformats.org/officeDocument/2006/relationships/slideMaster" Target="slideMasters/slideMaster42.xml"/><Relationship Id="rId44" Type="http://schemas.openxmlformats.org/officeDocument/2006/relationships/slideMaster" Target="slideMasters/slideMaster43.xml"/><Relationship Id="rId45" Type="http://schemas.openxmlformats.org/officeDocument/2006/relationships/slideMaster" Target="slideMasters/slideMaster44.xml"/><Relationship Id="rId46" Type="http://schemas.openxmlformats.org/officeDocument/2006/relationships/slideMaster" Target="slideMasters/slideMaster45.xml"/><Relationship Id="rId47" Type="http://schemas.openxmlformats.org/officeDocument/2006/relationships/slideMaster" Target="slideMasters/slideMaster46.xml"/><Relationship Id="rId48" Type="http://schemas.openxmlformats.org/officeDocument/2006/relationships/slideMaster" Target="slideMasters/slideMaster47.xml"/><Relationship Id="rId49" Type="http://schemas.openxmlformats.org/officeDocument/2006/relationships/slideMaster" Target="slideMasters/slideMaster48.xml"/><Relationship Id="rId50" Type="http://schemas.openxmlformats.org/officeDocument/2006/relationships/slideMaster" Target="slideMasters/slideMaster49.xml"/><Relationship Id="rId51" Type="http://schemas.openxmlformats.org/officeDocument/2006/relationships/slideMaster" Target="slideMasters/slideMaster50.xml"/><Relationship Id="rId52" Type="http://schemas.openxmlformats.org/officeDocument/2006/relationships/slideMaster" Target="slideMasters/slideMaster51.xml"/><Relationship Id="rId53" Type="http://schemas.openxmlformats.org/officeDocument/2006/relationships/slideMaster" Target="slideMasters/slideMaster52.xml"/><Relationship Id="rId54" Type="http://schemas.openxmlformats.org/officeDocument/2006/relationships/slideMaster" Target="slideMasters/slideMaster53.xml"/><Relationship Id="rId55" Type="http://schemas.openxmlformats.org/officeDocument/2006/relationships/slideMaster" Target="slideMasters/slideMaster54.xml"/><Relationship Id="rId56" Type="http://schemas.openxmlformats.org/officeDocument/2006/relationships/slideMaster" Target="slideMasters/slideMaster55.xml"/><Relationship Id="rId57" Type="http://schemas.openxmlformats.org/officeDocument/2006/relationships/slideMaster" Target="slideMasters/slideMaster56.xml"/><Relationship Id="rId58" Type="http://schemas.openxmlformats.org/officeDocument/2006/relationships/slideMaster" Target="slideMasters/slideMaster57.xml"/><Relationship Id="rId59" Type="http://schemas.openxmlformats.org/officeDocument/2006/relationships/slideMaster" Target="slideMasters/slideMaster58.xml"/><Relationship Id="rId60" Type="http://schemas.openxmlformats.org/officeDocument/2006/relationships/slideMaster" Target="slideMasters/slideMaster59.xml"/><Relationship Id="rId61" Type="http://schemas.openxmlformats.org/officeDocument/2006/relationships/slideMaster" Target="slideMasters/slideMaster60.xml"/><Relationship Id="rId62" Type="http://schemas.openxmlformats.org/officeDocument/2006/relationships/slideMaster" Target="slideMasters/slideMaster61.xml"/><Relationship Id="rId63" Type="http://schemas.openxmlformats.org/officeDocument/2006/relationships/slideMaster" Target="slideMasters/slideMaster62.xml"/><Relationship Id="rId64" Type="http://schemas.openxmlformats.org/officeDocument/2006/relationships/slideMaster" Target="slideMasters/slideMaster63.xml"/><Relationship Id="rId65" Type="http://schemas.openxmlformats.org/officeDocument/2006/relationships/slideMaster" Target="slideMasters/slideMaster64.xml"/><Relationship Id="rId66" Type="http://schemas.openxmlformats.org/officeDocument/2006/relationships/slideMaster" Target="slideMasters/slideMaster65.xml"/><Relationship Id="rId67" Type="http://schemas.openxmlformats.org/officeDocument/2006/relationships/slideMaster" Target="slideMasters/slideMaster66.xml"/><Relationship Id="rId68" Type="http://schemas.openxmlformats.org/officeDocument/2006/relationships/slideMaster" Target="slideMasters/slideMaster67.xml"/><Relationship Id="rId69" Type="http://schemas.openxmlformats.org/officeDocument/2006/relationships/slideMaster" Target="slideMasters/slideMaster68.xml"/><Relationship Id="rId70" Type="http://schemas.openxmlformats.org/officeDocument/2006/relationships/slideMaster" Target="slideMasters/slideMaster69.xml"/><Relationship Id="rId71" Type="http://schemas.openxmlformats.org/officeDocument/2006/relationships/slideMaster" Target="slideMasters/slideMaster70.xml"/><Relationship Id="rId72" Type="http://schemas.openxmlformats.org/officeDocument/2006/relationships/slideMaster" Target="slideMasters/slideMaster71.xml"/><Relationship Id="rId73" Type="http://schemas.openxmlformats.org/officeDocument/2006/relationships/slideMaster" Target="slideMasters/slideMaster72.xml"/><Relationship Id="rId74" Type="http://schemas.openxmlformats.org/officeDocument/2006/relationships/slideMaster" Target="slideMasters/slideMaster73.xml"/><Relationship Id="rId75" Type="http://schemas.openxmlformats.org/officeDocument/2006/relationships/slideMaster" Target="slideMasters/slideMaster74.xml"/><Relationship Id="rId76" Type="http://schemas.openxmlformats.org/officeDocument/2006/relationships/slideMaster" Target="slideMasters/slideMaster75.xml"/><Relationship Id="rId77" Type="http://schemas.openxmlformats.org/officeDocument/2006/relationships/slideMaster" Target="slideMasters/slideMaster76.xml"/><Relationship Id="rId78" Type="http://schemas.openxmlformats.org/officeDocument/2006/relationships/slideMaster" Target="slideMasters/slideMaster77.xml"/><Relationship Id="rId79" Type="http://schemas.openxmlformats.org/officeDocument/2006/relationships/slideMaster" Target="slideMasters/slideMaster78.xml"/><Relationship Id="rId80" Type="http://schemas.openxmlformats.org/officeDocument/2006/relationships/slideMaster" Target="slideMasters/slideMaster79.xml"/><Relationship Id="rId81" Type="http://schemas.openxmlformats.org/officeDocument/2006/relationships/slideMaster" Target="slideMasters/slideMaster80.xml"/><Relationship Id="rId82" Type="http://schemas.openxmlformats.org/officeDocument/2006/relationships/slideMaster" Target="slideMasters/slideMaster81.xml"/><Relationship Id="rId83" Type="http://schemas.openxmlformats.org/officeDocument/2006/relationships/slideMaster" Target="slideMasters/slideMaster82.xml"/><Relationship Id="rId84" Type="http://schemas.openxmlformats.org/officeDocument/2006/relationships/slideMaster" Target="slideMasters/slideMaster83.xml"/><Relationship Id="rId85" Type="http://schemas.openxmlformats.org/officeDocument/2006/relationships/slideMaster" Target="slideMasters/slideMaster84.xml"/><Relationship Id="rId86" Type="http://schemas.openxmlformats.org/officeDocument/2006/relationships/slideMaster" Target="slideMasters/slideMaster85.xml"/><Relationship Id="rId87" Type="http://schemas.openxmlformats.org/officeDocument/2006/relationships/slideMaster" Target="slideMasters/slideMaster86.xml"/><Relationship Id="rId88" Type="http://schemas.openxmlformats.org/officeDocument/2006/relationships/slideMaster" Target="slideMasters/slideMaster87.xml"/><Relationship Id="rId89" Type="http://schemas.openxmlformats.org/officeDocument/2006/relationships/slideMaster" Target="slideMasters/slideMaster88.xml"/><Relationship Id="rId90" Type="http://schemas.openxmlformats.org/officeDocument/2006/relationships/slideMaster" Target="slideMasters/slideMaster89.xml"/><Relationship Id="rId91" Type="http://schemas.openxmlformats.org/officeDocument/2006/relationships/slideMaster" Target="slideMasters/slideMaster90.xml"/><Relationship Id="rId92" Type="http://schemas.openxmlformats.org/officeDocument/2006/relationships/slideMaster" Target="slideMasters/slideMaster91.xml"/><Relationship Id="rId93" Type="http://schemas.openxmlformats.org/officeDocument/2006/relationships/slideMaster" Target="slideMasters/slideMaster92.xml"/><Relationship Id="rId94" Type="http://schemas.openxmlformats.org/officeDocument/2006/relationships/slideMaster" Target="slideMasters/slideMaster93.xml"/><Relationship Id="rId95" Type="http://schemas.openxmlformats.org/officeDocument/2006/relationships/slideMaster" Target="slideMasters/slideMaster94.xml"/><Relationship Id="rId96" Type="http://schemas.openxmlformats.org/officeDocument/2006/relationships/slideMaster" Target="slideMasters/slideMaster95.xml"/><Relationship Id="rId97" Type="http://schemas.openxmlformats.org/officeDocument/2006/relationships/slideMaster" Target="slideMasters/slideMaster96.xml"/><Relationship Id="rId98" Type="http://schemas.openxmlformats.org/officeDocument/2006/relationships/slideMaster" Target="slideMasters/slideMaster97.xml"/><Relationship Id="rId99" Type="http://schemas.openxmlformats.org/officeDocument/2006/relationships/slideMaster" Target="slideMasters/slideMaster98.xml"/><Relationship Id="rId100" Type="http://schemas.openxmlformats.org/officeDocument/2006/relationships/slideMaster" Target="slideMasters/slideMaster99.xml"/><Relationship Id="rId101" Type="http://schemas.openxmlformats.org/officeDocument/2006/relationships/slideMaster" Target="slideMasters/slideMaster100.xml"/><Relationship Id="rId102" Type="http://schemas.openxmlformats.org/officeDocument/2006/relationships/notesMaster" Target="notesMasters/notesMaster1.xml"/><Relationship Id="rId103" Type="http://schemas.openxmlformats.org/officeDocument/2006/relationships/slide" Target="slides/slide1.xml"/><Relationship Id="rId104" Type="http://schemas.openxmlformats.org/officeDocument/2006/relationships/slide" Target="slides/slide2.xml"/><Relationship Id="rId105" Type="http://schemas.openxmlformats.org/officeDocument/2006/relationships/slide" Target="slides/slide3.xml"/><Relationship Id="rId106" Type="http://schemas.openxmlformats.org/officeDocument/2006/relationships/slide" Target="slides/slide4.xml"/><Relationship Id="rId107" Type="http://schemas.openxmlformats.org/officeDocument/2006/relationships/slide" Target="slides/slide5.xml"/><Relationship Id="rId108" Type="http://schemas.openxmlformats.org/officeDocument/2006/relationships/presProps" Target="presProps.xml"/>
</Relationships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101.xml"/>
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8" name="PlaceHolder 1"/>
          <p:cNvSpPr>
            <a:spLocks noGrp="1"/>
          </p:cNvSpPr>
          <p:nvPr>
            <p:ph type="sldImg"/>
          </p:nvPr>
        </p:nvSpPr>
        <p:spPr>
          <a:xfrm>
            <a:off x="0" y="76428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r>
              <a:rPr b="0" lang="en-US" sz="4400" strike="noStrike" u="none">
                <a:solidFill>
                  <a:srgbClr val="000000"/>
                </a:solidFill>
                <a:uFillTx/>
                <a:latin typeface="Arial"/>
              </a:rPr>
              <a:t>Click to move the slide</a:t>
            </a:r>
            <a:endParaRPr b="0" lang="en-US" sz="4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089" name="PlaceHolder 2"/>
          <p:cNvSpPr>
            <a:spLocks noGrp="1"/>
          </p:cNvSpPr>
          <p:nvPr>
            <p:ph type="body"/>
          </p:nvPr>
        </p:nvSpPr>
        <p:spPr>
          <a:xfrm>
            <a:off x="777240" y="4777560"/>
            <a:ext cx="6217560" cy="4525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216000" indent="-216000">
              <a:buNone/>
            </a:pPr>
            <a:r>
              <a:rPr b="0" lang="en-US" sz="2000" strike="noStrike" u="none">
                <a:solidFill>
                  <a:srgbClr val="000000"/>
                </a:solidFill>
                <a:uFillTx/>
                <a:latin typeface="Arial"/>
              </a:rPr>
              <a:t>Click to edit the notes format</a:t>
            </a:r>
            <a:endParaRPr b="0" lang="en-US" sz="20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090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>
              <a:buNone/>
            </a:pPr>
            <a:r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&lt;header&gt;</a:t>
            </a:r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1091" name="PlaceHolder 4"/>
          <p:cNvSpPr>
            <a:spLocks noGrp="1"/>
          </p:cNvSpPr>
          <p:nvPr>
            <p:ph type="dt" idx="301"/>
          </p:nvPr>
        </p:nvSpPr>
        <p:spPr>
          <a:xfrm>
            <a:off x="4399200" y="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buNone/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r">
              <a:buNone/>
            </a:pPr>
            <a:r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&lt;date/time&gt;</a:t>
            </a:r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1092" name="PlaceHolder 5"/>
          <p:cNvSpPr>
            <a:spLocks noGrp="1"/>
          </p:cNvSpPr>
          <p:nvPr>
            <p:ph type="ftr" idx="302"/>
          </p:nvPr>
        </p:nvSpPr>
        <p:spPr>
          <a:xfrm>
            <a:off x="0" y="955548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>
              <a:buNone/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&lt;footer&gt;</a:t>
            </a:r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1093" name="PlaceHolder 6"/>
          <p:cNvSpPr>
            <a:spLocks noGrp="1"/>
          </p:cNvSpPr>
          <p:nvPr>
            <p:ph type="sldNum" idx="303"/>
          </p:nvPr>
        </p:nvSpPr>
        <p:spPr>
          <a:xfrm>
            <a:off x="4399200" y="955548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 algn="r">
              <a:buNone/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r">
              <a:buNone/>
            </a:pPr>
            <a:fld id="{EDCABFB5-68E8-4B1C-9420-2DF87EB0671F}" type="slidenum"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&lt;number&gt;</a:t>
            </a:fld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</p:notesMaster>
</file>

<file path=ppt/notesSlides/_rels/notesSlide1.xml.rels><?xml version="1.0" encoding="UTF-8"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
</Relationships>
</file>

<file path=ppt/notesSlides/_rels/notesSlide5.xml.rels><?xml version="1.0" encoding="UTF-8"?>
<Relationships xmlns="http://schemas.openxmlformats.org/package/2006/relationships"><Relationship Id="rId1" Type="http://schemas.openxmlformats.org/officeDocument/2006/relationships/slide" Target="../slides/slide5.xml"/><Relationship Id="rId2" Type="http://schemas.openxmlformats.org/officeDocument/2006/relationships/notesMaster" Target="../notesMasters/notesMaster1.xml"/>
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2" name="PlaceHolder 1"/>
          <p:cNvSpPr>
            <a:spLocks noGrp="1"/>
          </p:cNvSpPr>
          <p:nvPr>
            <p:ph type="sldImg"/>
          </p:nvPr>
        </p:nvSpPr>
        <p:spPr>
          <a:xfrm>
            <a:off x="1623960" y="1257480"/>
            <a:ext cx="4495680" cy="3365280"/>
          </a:xfrm>
          <a:prstGeom prst="rect">
            <a:avLst/>
          </a:prstGeom>
          <a:ln w="0">
            <a:noFill/>
          </a:ln>
        </p:spPr>
      </p:sp>
      <p:sp>
        <p:nvSpPr>
          <p:cNvPr id="1103" name="PlaceHolder 2"/>
          <p:cNvSpPr>
            <a:spLocks noGrp="1"/>
          </p:cNvSpPr>
          <p:nvPr>
            <p:ph type="body"/>
          </p:nvPr>
        </p:nvSpPr>
        <p:spPr>
          <a:xfrm>
            <a:off x="777960" y="4840200"/>
            <a:ext cx="6187680" cy="3931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216000" indent="-216000">
              <a:buNone/>
            </a:pP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104" name="PlaceHolder 3"/>
          <p:cNvSpPr>
            <a:spLocks noGrp="1"/>
          </p:cNvSpPr>
          <p:nvPr>
            <p:ph type="sldNum" idx="306"/>
          </p:nvPr>
        </p:nvSpPr>
        <p:spPr>
          <a:xfrm>
            <a:off x="4402080" y="9553680"/>
            <a:ext cx="3339720" cy="475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200" strike="noStrike" u="none">
                <a:solidFill>
                  <a:srgbClr val="000000"/>
                </a:solidFill>
                <a:uFillTx/>
                <a:latin typeface="Times New Roman"/>
                <a:ea typeface="+mn-ea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19109D34-BA5A-401B-9A4C-48CC6636D8D1}" type="slidenum">
              <a:rPr b="0" lang="en-US" sz="1200" strike="noStrike" u="none">
                <a:solidFill>
                  <a:srgbClr val="000000"/>
                </a:solidFill>
                <a:uFillTx/>
                <a:latin typeface="Times New Roman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" name="PlaceHolder 1"/>
          <p:cNvSpPr>
            <a:spLocks noGrp="1"/>
          </p:cNvSpPr>
          <p:nvPr>
            <p:ph type="sldImg"/>
          </p:nvPr>
        </p:nvSpPr>
        <p:spPr>
          <a:xfrm>
            <a:off x="1623960" y="1257480"/>
            <a:ext cx="4495680" cy="3365280"/>
          </a:xfrm>
          <a:prstGeom prst="rect">
            <a:avLst/>
          </a:prstGeom>
          <a:ln w="0">
            <a:noFill/>
          </a:ln>
        </p:spPr>
      </p:sp>
      <p:sp>
        <p:nvSpPr>
          <p:cNvPr id="1106" name="PlaceHolder 2"/>
          <p:cNvSpPr>
            <a:spLocks noGrp="1"/>
          </p:cNvSpPr>
          <p:nvPr>
            <p:ph type="body"/>
          </p:nvPr>
        </p:nvSpPr>
        <p:spPr>
          <a:xfrm>
            <a:off x="777960" y="4840200"/>
            <a:ext cx="6187680" cy="3931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216000" indent="-216000">
              <a:buNone/>
            </a:pP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107" name="PlaceHolder 3"/>
          <p:cNvSpPr>
            <a:spLocks noGrp="1"/>
          </p:cNvSpPr>
          <p:nvPr>
            <p:ph type="sldNum" idx="307"/>
          </p:nvPr>
        </p:nvSpPr>
        <p:spPr>
          <a:xfrm>
            <a:off x="4402080" y="9553680"/>
            <a:ext cx="3339720" cy="475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200" strike="noStrike" u="none">
                <a:solidFill>
                  <a:srgbClr val="000000"/>
                </a:solidFill>
                <a:uFillTx/>
                <a:latin typeface="Times New Roman"/>
                <a:ea typeface="+mn-ea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5F98DE94-4A62-4013-870E-AAE467F01A69}" type="slidenum">
              <a:rPr b="0" lang="en-US" sz="1200" strike="noStrike" u="none">
                <a:solidFill>
                  <a:srgbClr val="000000"/>
                </a:solidFill>
                <a:uFillTx/>
                <a:latin typeface="Times New Roman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0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2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3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4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5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6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7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8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9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0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1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3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4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5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6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7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8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9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0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1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2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4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5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6.xml"/>
</Relationships>
</file>

<file path=ppt/slideLayouts/_rels/slideLayout3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7.xml"/>
</Relationships>
</file>

<file path=ppt/slideLayouts/_rels/slideLayout3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8.xml"/>
</Relationships>
</file>

<file path=ppt/slideLayouts/_rels/slideLayout3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8.xml"/>
</Relationships>
</file>

<file path=ppt/slideLayouts/_rels/slideLayout4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8.xml"/>
</Relationships>
</file>

<file path=ppt/slideLayouts/_rels/slideLayout4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8.xml"/>
</Relationships>
</file>

<file path=ppt/slideLayouts/_rels/slideLayout4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8.xml"/>
</Relationships>
</file>

<file path=ppt/slideLayouts/_rels/slideLayout4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8.xml"/>
</Relationships>
</file>

<file path=ppt/slideLayouts/_rels/slideLayout4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8.xml"/>
</Relationships>
</file>

<file path=ppt/slideLayouts/_rels/slideLayout4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8.xml"/>
</Relationships>
</file>

<file path=ppt/slideLayouts/_rels/slideLayout4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8.xml"/>
</Relationships>
</file>

<file path=ppt/slideLayouts/_rels/slideLayout4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9.xml"/>
</Relationships>
</file>

<file path=ppt/slideLayouts/_rels/slideLayout4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0.xml"/>
</Relationships>
</file>

<file path=ppt/slideLayouts/_rels/slideLayout4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1.xml"/>
</Relationships>
</file>

<file path=ppt/slideLayouts/_rels/slideLayout5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2.xml"/>
</Relationships>
</file>

<file path=ppt/slideLayouts/_rels/slideLayout5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3.xml"/>
</Relationships>
</file>

<file path=ppt/slideLayouts/_rels/slideLayout5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4.xml"/>
</Relationships>
</file>

<file path=ppt/slideLayouts/_rels/slideLayout5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5.xml"/>
</Relationships>
</file>

<file path=ppt/slideLayouts/_rels/slideLayout5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6.xml"/>
</Relationships>
</file>

<file path=ppt/slideLayouts/_rels/slideLayout5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7.xml"/>
</Relationships>
</file>

<file path=ppt/slideLayouts/_rels/slideLayout5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8.xml"/>
</Relationships>
</file>

<file path=ppt/slideLayouts/_rels/slideLayout5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9.xml"/>
</Relationships>
</file>

<file path=ppt/slideLayouts/_rels/slideLayout5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0.xml"/>
</Relationships>
</file>

<file path=ppt/slideLayouts/_rels/slideLayout5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1.xml"/>
</Relationships>
</file>

<file path=ppt/slideLayouts/_rels/slideLayout6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2.xml"/>
</Relationships>
</file>

<file path=ppt/slideLayouts/_rels/slideLayout6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3.xml"/>
</Relationships>
</file>

<file path=ppt/slideLayouts/_rels/slideLayout6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4.xml"/>
</Relationships>
</file>

<file path=ppt/slideLayouts/_rels/slideLayout6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5.xml"/>
</Relationships>
</file>

<file path=ppt/slideLayouts/_rels/slideLayout6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6.xml"/>
</Relationships>
</file>

<file path=ppt/slideLayouts/_rels/slideLayout6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7.xml"/>
</Relationships>
</file>

<file path=ppt/slideLayouts/_rels/slideLayout6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8.xml"/>
</Relationships>
</file>

<file path=ppt/slideLayouts/_rels/slideLayout6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9.xml"/>
</Relationships>
</file>

<file path=ppt/slideLayouts/_rels/slideLayout6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0.xml"/>
</Relationships>
</file>

<file path=ppt/slideLayouts/_rels/slideLayout6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1.xml"/>
</Relationships>
</file>

<file path=ppt/slideLayouts/_rels/slideLayout7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2.xml"/>
</Relationships>
</file>

<file path=ppt/slideLayouts/_rels/slideLayout7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3.xml"/>
</Relationships>
</file>

<file path=ppt/slideLayouts/_rels/slideLayout7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4.xml"/>
</Relationships>
</file>

<file path=ppt/slideLayouts/_rels/slideLayout7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5.xml"/>
</Relationships>
</file>

<file path=ppt/slideLayouts/_rels/slideLayout7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6.xml"/>
</Relationships>
</file>

<file path=ppt/slideLayouts/_rels/slideLayout7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7.xml"/>
</Relationships>
</file>

<file path=ppt/slideLayouts/_rels/slideLayout7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8.xml"/>
</Relationships>
</file>

<file path=ppt/slideLayouts/_rels/slideLayout7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9.xml"/>
</Relationships>
</file>

<file path=ppt/slideLayouts/_rels/slideLayout7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0.xml"/>
</Relationships>
</file>

<file path=ppt/slideLayouts/_rels/slideLayout7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1.xml"/>
</Relationships>
</file>

<file path=ppt/slideLayouts/_rels/slideLayout8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2.xml"/>
</Relationships>
</file>

<file path=ppt/slideLayouts/_rels/slideLayout8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3.xml"/>
</Relationships>
</file>

<file path=ppt/slideLayouts/_rels/slideLayout8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4.xml"/>
</Relationships>
</file>

<file path=ppt/slideLayouts/_rels/slideLayout8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5.xml"/>
</Relationships>
</file>

<file path=ppt/slideLayouts/_rels/slideLayout8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6.xml"/>
</Relationships>
</file>

<file path=ppt/slideLayouts/_rels/slideLayout8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7.xml"/>
</Relationships>
</file>

<file path=ppt/slideLayouts/_rels/slideLayout8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8.xml"/>
</Relationships>
</file>

<file path=ppt/slideLayouts/_rels/slideLayout8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9.xml"/>
</Relationships>
</file>

<file path=ppt/slideLayouts/_rels/slideLayout8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0.xml"/>
</Relationships>
</file>

<file path=ppt/slideLayouts/_rels/slideLayout8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1.xml"/>
</Relationships>
</file>

<file path=ppt/slideLayouts/_rels/slideLayout9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2.xml"/>
</Relationships>
</file>

<file path=ppt/slideLayouts/_rels/slideLayout9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3.xml"/>
</Relationships>
</file>

<file path=ppt/slideLayouts/_rels/slideLayout9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4.xml"/>
</Relationships>
</file>

<file path=ppt/slideLayouts/_rels/slideLayout9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5.xml"/>
</Relationships>
</file>

<file path=ppt/slideLayouts/_rels/slideLayout9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6.xml"/>
</Relationships>
</file>

<file path=ppt/slideLayouts/_rels/slideLayout9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7.xml"/>
</Relationships>
</file>

<file path=ppt/slideLayouts/_rels/slideLayout9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8.xml"/>
</Relationships>
</file>

<file path=ppt/slideLayouts/_rels/slideLayout9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9.xml"/>
</Relationships>
</file>

<file path=ppt/slideLayouts/_rels/slideLayout9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0.xml"/>
</Relationships>
</file>

<file path=ppt/slideLayouts/_rels/slideLayout9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1.xml"/>
</Relationships>
</file>

<file path=ppt/slideLayouts/_rels/slideLayout10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2.xml"/>
</Relationships>
</file>

<file path=ppt/slideLayouts/_rels/slideLayout10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3.xml"/>
</Relationships>
</file>

<file path=ppt/slideLayouts/_rels/slideLayout10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4.xml"/>
</Relationships>
</file>

<file path=ppt/slideLayouts/_rels/slideLayout10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5.xml"/>
</Relationships>
</file>

<file path=ppt/slideLayouts/_rels/slideLayout10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6.xml"/>
</Relationships>
</file>

<file path=ppt/slideLayouts/_rels/slideLayout10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7.xml"/>
</Relationships>
</file>

<file path=ppt/slideLayouts/_rels/slideLayout10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8.xml"/>
</Relationships>
</file>

<file path=ppt/slideLayouts/_rels/slideLayout10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9.xml"/>
</Relationships>
</file>

<file path=ppt/slideLayouts/_rels/slideLayout10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00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Tx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A5CAA8DA-54C3-4FC8-BC85-D83B2AC36C5F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829FFF73-0A66-4E49-AD93-BFA34199554F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3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4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704B5430-3E84-4C9A-A982-3C462F64B4A7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FBB8895C-0ABC-435B-9A81-159B33924D8D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71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72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73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74" name="PlaceHolder 5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1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14"/>
          </p:nvPr>
        </p:nvSpPr>
        <p:spPr/>
        <p:txBody>
          <a:bodyPr/>
          <a:p>
            <a:fld id="{53A59DC8-28C4-4D40-87E1-74FACA42FFF2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15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6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7"/>
          </p:nvPr>
        </p:nvSpPr>
        <p:spPr/>
        <p:txBody>
          <a:bodyPr/>
          <a:p>
            <a:fld id="{F0AC3CC8-F5C3-444B-8C2C-F88203471859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8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9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0"/>
          </p:nvPr>
        </p:nvSpPr>
        <p:spPr/>
        <p:txBody>
          <a:bodyPr/>
          <a:p>
            <a:fld id="{C2561845-1496-4795-9ABC-C5B6DDC2311A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1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01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3"/>
          </p:nvPr>
        </p:nvSpPr>
        <p:spPr/>
        <p:txBody>
          <a:bodyPr/>
          <a:p>
            <a:fld id="{73F668FC-429A-4A21-AC74-2887E2A6D09F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24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12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6"/>
          </p:nvPr>
        </p:nvSpPr>
        <p:spPr/>
        <p:txBody>
          <a:bodyPr/>
          <a:p>
            <a:fld id="{038B9073-76F3-4591-8D2D-672D02372371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27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24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25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9"/>
          </p:nvPr>
        </p:nvSpPr>
        <p:spPr/>
        <p:txBody>
          <a:bodyPr/>
          <a:p>
            <a:fld id="{CB717C7B-C66D-4A2E-92A8-2D80E519F701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30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3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32"/>
          </p:nvPr>
        </p:nvSpPr>
        <p:spPr/>
        <p:txBody>
          <a:bodyPr/>
          <a:p>
            <a:fld id="{07302E1C-4CED-4137-9BC1-3DD6791B085A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3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3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5"/>
          </p:nvPr>
        </p:nvSpPr>
        <p:spPr/>
        <p:txBody>
          <a:bodyPr/>
          <a:p>
            <a:fld id="{C5A696ED-76DD-470D-9A17-12183E23D6B1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3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Tx" preserve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54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55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56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3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8"/>
          </p:nvPr>
        </p:nvSpPr>
        <p:spPr/>
        <p:txBody>
          <a:bodyPr/>
          <a:p>
            <a:fld id="{D4BD06B4-D9A8-4527-8FBF-265A87D01CE9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AndTwoObj" preserve="1">
  <p:cSld name="Defaul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69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70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71" name="PlaceHolder 4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41"/>
          </p:nvPr>
        </p:nvSpPr>
        <p:spPr/>
        <p:txBody>
          <a:bodyPr/>
          <a:p>
            <a:fld id="{60591E30-D607-4C2E-A1C7-9EAE00713157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4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Defaul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84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85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86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44"/>
          </p:nvPr>
        </p:nvSpPr>
        <p:spPr/>
        <p:txBody>
          <a:bodyPr/>
          <a:p>
            <a:fld id="{6F05FF0D-7166-4FAC-8676-34771522237A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45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Defaul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98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99" name="PlaceHolder 3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46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47"/>
          </p:nvPr>
        </p:nvSpPr>
        <p:spPr/>
        <p:txBody>
          <a:bodyPr/>
          <a:p>
            <a:fld id="{094C7E0F-79AE-4393-B31D-328B4F6515AF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48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Default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13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14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15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16" name="PlaceHolder 5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49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50"/>
          </p:nvPr>
        </p:nvSpPr>
        <p:spPr/>
        <p:txBody>
          <a:bodyPr/>
          <a:p>
            <a:fld id="{284AB1A0-E45C-4AFD-9547-E703A570DAD3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51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Default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5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53"/>
          </p:nvPr>
        </p:nvSpPr>
        <p:spPr/>
        <p:txBody>
          <a:bodyPr/>
          <a:p>
            <a:fld id="{E9DE9D35-DA46-4047-9C9A-CECEE5EFFB64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54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Default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5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56"/>
          </p:nvPr>
        </p:nvSpPr>
        <p:spPr/>
        <p:txBody>
          <a:bodyPr/>
          <a:p>
            <a:fld id="{7B7FF957-31C1-41C4-900E-F6273D74CB6E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57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Default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43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5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59"/>
          </p:nvPr>
        </p:nvSpPr>
        <p:spPr/>
        <p:txBody>
          <a:bodyPr/>
          <a:p>
            <a:fld id="{80F9DFCA-15F9-4482-B060-880B5F161D28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60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Default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54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6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62"/>
          </p:nvPr>
        </p:nvSpPr>
        <p:spPr/>
        <p:txBody>
          <a:bodyPr/>
          <a:p>
            <a:fld id="{8362E9D1-55DD-4264-AE9B-6FAEA989BB94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6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Default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66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67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6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65"/>
          </p:nvPr>
        </p:nvSpPr>
        <p:spPr/>
        <p:txBody>
          <a:bodyPr/>
          <a:p>
            <a:fld id="{0676CDE1-9BFD-474F-A114-3BA77A9EF87F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6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Default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6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68"/>
          </p:nvPr>
        </p:nvSpPr>
        <p:spPr/>
        <p:txBody>
          <a:bodyPr/>
          <a:p>
            <a:fld id="{1AFD06CE-71F4-4ADF-AB6B-3D3CF0B47486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6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Default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7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71"/>
          </p:nvPr>
        </p:nvSpPr>
        <p:spPr/>
        <p:txBody>
          <a:bodyPr/>
          <a:p>
            <a:fld id="{10F7372D-75B2-416C-BAD3-2980B68347D4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7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AndTwoObj" preserve="1">
  <p:cSld name="Default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93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94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95" name="PlaceHolder 4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7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74"/>
          </p:nvPr>
        </p:nvSpPr>
        <p:spPr/>
        <p:txBody>
          <a:bodyPr/>
          <a:p>
            <a:fld id="{16A1D191-49D6-47A0-9B7B-D8A99D40E553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75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Default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05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06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07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76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77"/>
          </p:nvPr>
        </p:nvSpPr>
        <p:spPr/>
        <p:txBody>
          <a:bodyPr/>
          <a:p>
            <a:fld id="{B29A19C1-B112-4E32-A6C0-5F480E442AC8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78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Default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16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17" name="PlaceHolder 3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79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80"/>
          </p:nvPr>
        </p:nvSpPr>
        <p:spPr/>
        <p:txBody>
          <a:bodyPr/>
          <a:p>
            <a:fld id="{D0561C26-37D2-44C9-99A1-1EAE6D6B99E0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81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Default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28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29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30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31" name="PlaceHolder 5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8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83"/>
          </p:nvPr>
        </p:nvSpPr>
        <p:spPr/>
        <p:txBody>
          <a:bodyPr/>
          <a:p>
            <a:fld id="{3682CE74-609C-462D-8ABE-8DE1BBE40D54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84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Default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8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86"/>
          </p:nvPr>
        </p:nvSpPr>
        <p:spPr/>
        <p:txBody>
          <a:bodyPr/>
          <a:p>
            <a:fld id="{C3E23401-4E37-4F22-AB5F-4DC678089DCA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87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Tx" preserve="1">
  <p:cSld name="Default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45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46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47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8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89"/>
          </p:nvPr>
        </p:nvSpPr>
        <p:spPr/>
        <p:txBody>
          <a:bodyPr/>
          <a:p>
            <a:fld id="{DFE31271-A828-4ED2-B716-08F66B0DEB3D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90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Tx" preserve="1">
  <p:cSld name="Default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57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58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59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9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92"/>
          </p:nvPr>
        </p:nvSpPr>
        <p:spPr/>
        <p:txBody>
          <a:bodyPr/>
          <a:p>
            <a:fld id="{8813281F-D304-49FF-BB35-2A4CF959D6DC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9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Tx" preserve="1">
  <p:cSld name="Default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69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70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71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9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95"/>
          </p:nvPr>
        </p:nvSpPr>
        <p:spPr/>
        <p:txBody>
          <a:bodyPr/>
          <a:p>
            <a:fld id="{2BC5721B-7070-4C7D-B74D-F8DDBE752F5D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9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Tx" preserve="1">
  <p:cSld name="Default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81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82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83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9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98"/>
          </p:nvPr>
        </p:nvSpPr>
        <p:spPr/>
        <p:txBody>
          <a:bodyPr/>
          <a:p>
            <a:fld id="{D7BE3FD7-0E13-402F-896A-E8A159F30DB2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9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Tx" preserve="1">
  <p:cSld name="Default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93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94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95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0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101"/>
          </p:nvPr>
        </p:nvSpPr>
        <p:spPr/>
        <p:txBody>
          <a:bodyPr/>
          <a:p>
            <a:fld id="{C99CD25E-91A2-4E65-9FF5-BFF08E3F42F6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0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Tx" preserve="1">
  <p:cSld name="Default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05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06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07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0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104"/>
          </p:nvPr>
        </p:nvSpPr>
        <p:spPr/>
        <p:txBody>
          <a:bodyPr/>
          <a:p>
            <a:fld id="{E55572EA-8D92-47AE-8073-3DE85A96CA36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05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Tx" preserve="1">
  <p:cSld name="Default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17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18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19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06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107"/>
          </p:nvPr>
        </p:nvSpPr>
        <p:spPr/>
        <p:txBody>
          <a:bodyPr/>
          <a:p>
            <a:fld id="{6B10B924-DABC-4C89-BF86-CFA95700C5A5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08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Tx" preserve="1">
  <p:cSld name="Default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29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30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31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09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110"/>
          </p:nvPr>
        </p:nvSpPr>
        <p:spPr/>
        <p:txBody>
          <a:bodyPr/>
          <a:p>
            <a:fld id="{D40847B5-2755-4219-92E0-EC2CC9EB1F83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11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Default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1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113"/>
          </p:nvPr>
        </p:nvSpPr>
        <p:spPr/>
        <p:txBody>
          <a:bodyPr/>
          <a:p>
            <a:fld id="{F521D515-AC16-479C-B8D4-B17842C8BA8F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114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Default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9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40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41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42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43" name="PlaceHolder 5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11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113"/>
          </p:nvPr>
        </p:nvSpPr>
        <p:spPr/>
        <p:txBody>
          <a:bodyPr/>
          <a:p>
            <a:fld id="{D6674B43-65D9-4A50-BDE9-6E897EA622FE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114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Default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4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45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46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1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113"/>
          </p:nvPr>
        </p:nvSpPr>
        <p:spPr/>
        <p:txBody>
          <a:bodyPr/>
          <a:p>
            <a:fld id="{59319022-1DEB-477D-B252-BF2267DF1D64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14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Default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48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49" name="PlaceHolder 3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1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113"/>
          </p:nvPr>
        </p:nvSpPr>
        <p:spPr/>
        <p:txBody>
          <a:bodyPr/>
          <a:p>
            <a:fld id="{3CE9E4F6-37F9-47FA-BF5C-D4A19B24A983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14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Default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51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52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53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1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113"/>
          </p:nvPr>
        </p:nvSpPr>
        <p:spPr/>
        <p:txBody>
          <a:bodyPr/>
          <a:p>
            <a:fld id="{61F82E01-BD47-44A2-A472-9E8A9E592E6E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14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Default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55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1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13"/>
          </p:nvPr>
        </p:nvSpPr>
        <p:spPr/>
        <p:txBody>
          <a:bodyPr/>
          <a:p>
            <a:fld id="{3F1967AC-CF83-4709-BB04-5DF835243448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14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AndTwoObj" preserve="1">
  <p:cSld name="Default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6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57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58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59" name="PlaceHolder 4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1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113"/>
          </p:nvPr>
        </p:nvSpPr>
        <p:spPr/>
        <p:txBody>
          <a:bodyPr/>
          <a:p>
            <a:fld id="{9D755486-A7D0-4D4E-AA36-CDEA839759FF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14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Tx" preserve="1">
  <p:cSld name="Default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61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62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63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1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113"/>
          </p:nvPr>
        </p:nvSpPr>
        <p:spPr/>
        <p:txBody>
          <a:bodyPr/>
          <a:p>
            <a:fld id="{B4C3A0BC-B7D5-41C7-B0AA-49CBDF234B63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14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Default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1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13"/>
          </p:nvPr>
        </p:nvSpPr>
        <p:spPr/>
        <p:txBody>
          <a:bodyPr/>
          <a:p>
            <a:fld id="{5953CC3A-C35D-4CF5-A73D-68AB3D986E97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14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Default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9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1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116"/>
          </p:nvPr>
        </p:nvSpPr>
        <p:spPr/>
        <p:txBody>
          <a:bodyPr/>
          <a:p>
            <a:fld id="{A1D8D3EC-5155-470F-B9D2-3AA3FF2D561F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117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Default 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9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80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81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82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83" name="PlaceHolder 5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11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119"/>
          </p:nvPr>
        </p:nvSpPr>
        <p:spPr/>
        <p:txBody>
          <a:bodyPr/>
          <a:p>
            <a:fld id="{FC987760-9323-4EDD-BE46-4D6B3FC73829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120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Default 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92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93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2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122"/>
          </p:nvPr>
        </p:nvSpPr>
        <p:spPr/>
        <p:txBody>
          <a:bodyPr/>
          <a:p>
            <a:fld id="{5BD31902-47F1-46A9-937B-B4E47CD50773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2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5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Default 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502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503" name="PlaceHolder 3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2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125"/>
          </p:nvPr>
        </p:nvSpPr>
        <p:spPr/>
        <p:txBody>
          <a:bodyPr/>
          <a:p>
            <a:fld id="{BAB5F872-234A-4611-BDB5-911203A538C3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2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5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Default 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513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514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515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2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128"/>
          </p:nvPr>
        </p:nvSpPr>
        <p:spPr/>
        <p:txBody>
          <a:bodyPr/>
          <a:p>
            <a:fld id="{60E84D10-EE9F-459A-B25C-826FB8507173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2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5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Default 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523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3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31"/>
          </p:nvPr>
        </p:nvSpPr>
        <p:spPr/>
        <p:txBody>
          <a:bodyPr/>
          <a:p>
            <a:fld id="{3E512280-88C7-4E7E-B289-92DC7812E3CF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3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5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AndTwoObj" preserve="1">
  <p:cSld name="Default 3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533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534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535" name="PlaceHolder 4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3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134"/>
          </p:nvPr>
        </p:nvSpPr>
        <p:spPr/>
        <p:txBody>
          <a:bodyPr/>
          <a:p>
            <a:fld id="{383AD584-B4CF-4208-BFA2-DB94359545D9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35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5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Default 3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1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36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137"/>
          </p:nvPr>
        </p:nvSpPr>
        <p:spPr/>
        <p:txBody>
          <a:bodyPr/>
          <a:p>
            <a:fld id="{F4FDC1FF-4F41-45D3-BEF8-024AF580414F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138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5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Default 3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1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552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553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554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555" name="PlaceHolder 5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139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140"/>
          </p:nvPr>
        </p:nvSpPr>
        <p:spPr/>
        <p:txBody>
          <a:bodyPr/>
          <a:p>
            <a:fld id="{020AE84F-383B-4C0B-8C57-F26BF892904B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141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5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Default 3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564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565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4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143"/>
          </p:nvPr>
        </p:nvSpPr>
        <p:spPr/>
        <p:txBody>
          <a:bodyPr/>
          <a:p>
            <a:fld id="{29C9DECA-BE2A-493E-812F-8FCCE3CE7323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44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5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Default 3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574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575" name="PlaceHolder 3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4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146"/>
          </p:nvPr>
        </p:nvSpPr>
        <p:spPr/>
        <p:txBody>
          <a:bodyPr/>
          <a:p>
            <a:fld id="{6BA44317-0449-4ED8-9846-2E2B5217D9CD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47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5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Default 3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4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585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586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587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4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149"/>
          </p:nvPr>
        </p:nvSpPr>
        <p:spPr/>
        <p:txBody>
          <a:bodyPr/>
          <a:p>
            <a:fld id="{17171F62-D8F5-4DDA-8870-7247EAC81E9E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50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5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Default 3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4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595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5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52"/>
          </p:nvPr>
        </p:nvSpPr>
        <p:spPr/>
        <p:txBody>
          <a:bodyPr/>
          <a:p>
            <a:fld id="{BD602F2C-5C15-4454-B2A3-8B6F27E3A992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5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6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AndTwoObj" preserve="1">
  <p:cSld name="Default 3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605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606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607" name="PlaceHolder 4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5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155"/>
          </p:nvPr>
        </p:nvSpPr>
        <p:spPr/>
        <p:txBody>
          <a:bodyPr/>
          <a:p>
            <a:fld id="{7E86B6EA-6D25-415E-B3F4-FC8B7D10EDBC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5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6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Default 4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3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5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158"/>
          </p:nvPr>
        </p:nvSpPr>
        <p:spPr/>
        <p:txBody>
          <a:bodyPr/>
          <a:p>
            <a:fld id="{9D38314F-F7A4-404E-84BA-BD2D0391064D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15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6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Default 4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3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624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625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626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627" name="PlaceHolder 5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16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161"/>
          </p:nvPr>
        </p:nvSpPr>
        <p:spPr/>
        <p:txBody>
          <a:bodyPr/>
          <a:p>
            <a:fld id="{A2E2296C-BCE6-445E-902F-84B9FBC9F862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16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6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Default 4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5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636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637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6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164"/>
          </p:nvPr>
        </p:nvSpPr>
        <p:spPr/>
        <p:txBody>
          <a:bodyPr/>
          <a:p>
            <a:fld id="{449EF6E7-D2C2-4B3B-AEF3-7AFC3E623294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65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6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Default 4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646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647" name="PlaceHolder 3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66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167"/>
          </p:nvPr>
        </p:nvSpPr>
        <p:spPr/>
        <p:txBody>
          <a:bodyPr/>
          <a:p>
            <a:fld id="{DD20C9E0-326B-4843-AE96-76A95ECFDEEB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68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6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Default 4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6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657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658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659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69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170"/>
          </p:nvPr>
        </p:nvSpPr>
        <p:spPr/>
        <p:txBody>
          <a:bodyPr/>
          <a:p>
            <a:fld id="{B3E3A8C7-5AE0-49F6-BC19-F79BC68F44F7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71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6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Default 4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6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667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7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73"/>
          </p:nvPr>
        </p:nvSpPr>
        <p:spPr/>
        <p:txBody>
          <a:bodyPr/>
          <a:p>
            <a:fld id="{6A1AB7B6-7539-45E2-8D85-1DEA6C0AC4C1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74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6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AndTwoObj" preserve="1">
  <p:cSld name="Default 4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6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677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678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679" name="PlaceHolder 4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7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176"/>
          </p:nvPr>
        </p:nvSpPr>
        <p:spPr/>
        <p:txBody>
          <a:bodyPr/>
          <a:p>
            <a:fld id="{1CC592D5-5D58-4139-B6EF-3DFCF67CD2BB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77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6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Default 4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5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7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179"/>
          </p:nvPr>
        </p:nvSpPr>
        <p:spPr/>
        <p:txBody>
          <a:bodyPr/>
          <a:p>
            <a:fld id="{8AAE5716-B887-4975-9DD7-377F6DB750E9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180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6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Default 4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5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696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697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698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699" name="PlaceHolder 5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18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182"/>
          </p:nvPr>
        </p:nvSpPr>
        <p:spPr/>
        <p:txBody>
          <a:bodyPr/>
          <a:p>
            <a:fld id="{588B855C-DE88-4A1A-A4AD-13C23A461DE6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18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7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Default 4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7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708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709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8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185"/>
          </p:nvPr>
        </p:nvSpPr>
        <p:spPr/>
        <p:txBody>
          <a:bodyPr/>
          <a:p>
            <a:fld id="{34A46988-7933-4CEA-B3FC-0268F963AFC7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8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7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Default 5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718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719" name="PlaceHolder 3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8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188"/>
          </p:nvPr>
        </p:nvSpPr>
        <p:spPr/>
        <p:txBody>
          <a:bodyPr/>
          <a:p>
            <a:fld id="{4479FE59-CB3F-4C5E-A5A9-569F696EAEE8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8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7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Default 5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8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729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730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731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9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191"/>
          </p:nvPr>
        </p:nvSpPr>
        <p:spPr/>
        <p:txBody>
          <a:bodyPr/>
          <a:p>
            <a:fld id="{7C8BBCD9-1583-4331-8376-D6BBABA7DCED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9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7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Default 5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8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739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9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94"/>
          </p:nvPr>
        </p:nvSpPr>
        <p:spPr/>
        <p:txBody>
          <a:bodyPr/>
          <a:p>
            <a:fld id="{391F3A7A-03FB-477A-900E-BE575DD9D5E7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95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7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AndTwoObj" preserve="1">
  <p:cSld name="Default 5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8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749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750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751" name="PlaceHolder 4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96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197"/>
          </p:nvPr>
        </p:nvSpPr>
        <p:spPr/>
        <p:txBody>
          <a:bodyPr/>
          <a:p>
            <a:fld id="{63AFFA2B-DB74-4C13-BF35-A73D0AD9976F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98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7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Default 5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99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00"/>
          </p:nvPr>
        </p:nvSpPr>
        <p:spPr/>
        <p:txBody>
          <a:bodyPr/>
          <a:p>
            <a:fld id="{7170AD4E-29D4-4BB3-8E8A-681A6FA8EF4F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201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7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Default 5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7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768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769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770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771" name="PlaceHolder 5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20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203"/>
          </p:nvPr>
        </p:nvSpPr>
        <p:spPr/>
        <p:txBody>
          <a:bodyPr/>
          <a:p>
            <a:fld id="{4AD0E91E-314A-4D8F-9017-9D740CADCB24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204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7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Default 5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9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780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781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0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06"/>
          </p:nvPr>
        </p:nvSpPr>
        <p:spPr/>
        <p:txBody>
          <a:bodyPr/>
          <a:p>
            <a:fld id="{E2114CA1-A5F0-46A1-B9B5-5457743E8062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207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7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Default 5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9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790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791" name="PlaceHolder 3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0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09"/>
          </p:nvPr>
        </p:nvSpPr>
        <p:spPr/>
        <p:txBody>
          <a:bodyPr/>
          <a:p>
            <a:fld id="{7671D572-991B-4287-A599-323B5DEC7C28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210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7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Default 5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0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801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802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803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1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12"/>
          </p:nvPr>
        </p:nvSpPr>
        <p:spPr/>
        <p:txBody>
          <a:bodyPr/>
          <a:p>
            <a:fld id="{9CBA18C6-83C4-4D3A-8744-60D154A3DB3D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21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8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Default 5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0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811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1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15"/>
          </p:nvPr>
        </p:nvSpPr>
        <p:spPr/>
        <p:txBody>
          <a:bodyPr/>
          <a:p>
            <a:fld id="{A7F92A6D-F69A-4F26-944E-759E5B42A9FF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21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8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AndTwoObj" preserve="1">
  <p:cSld name="Default 6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0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821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822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823" name="PlaceHolder 4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1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18"/>
          </p:nvPr>
        </p:nvSpPr>
        <p:spPr/>
        <p:txBody>
          <a:bodyPr/>
          <a:p>
            <a:fld id="{4DE6DAA8-947B-495C-AC25-EA5D0D3DA919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21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8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Default 6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2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21"/>
          </p:nvPr>
        </p:nvSpPr>
        <p:spPr/>
        <p:txBody>
          <a:bodyPr/>
          <a:p>
            <a:fld id="{AE5A0024-85CB-4E0F-A6F4-32058D31BD31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22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8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Default 6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840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841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842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843" name="PlaceHolder 5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22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224"/>
          </p:nvPr>
        </p:nvSpPr>
        <p:spPr/>
        <p:txBody>
          <a:bodyPr/>
          <a:p>
            <a:fld id="{646A2320-C7F3-4A25-AD6E-9C419169AF82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225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8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Default 6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1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852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853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26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27"/>
          </p:nvPr>
        </p:nvSpPr>
        <p:spPr/>
        <p:txBody>
          <a:bodyPr/>
          <a:p>
            <a:fld id="{44CF29ED-941A-42F7-9C62-E9249264818A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228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8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Default 6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1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862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863" name="PlaceHolder 3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29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30"/>
          </p:nvPr>
        </p:nvSpPr>
        <p:spPr/>
        <p:txBody>
          <a:bodyPr/>
          <a:p>
            <a:fld id="{C6D38FB0-0F51-46D2-AC2F-C1F8853090C5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231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8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Default 6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2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873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874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875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3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33"/>
          </p:nvPr>
        </p:nvSpPr>
        <p:spPr/>
        <p:txBody>
          <a:bodyPr/>
          <a:p>
            <a:fld id="{DD7A7529-127D-4727-A121-1D2319E9260F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234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8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Default 6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2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883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3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36"/>
          </p:nvPr>
        </p:nvSpPr>
        <p:spPr/>
        <p:txBody>
          <a:bodyPr/>
          <a:p>
            <a:fld id="{73912347-544A-4D80-AF4C-A88DE6EDAD98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237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8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AndTwoObj" preserve="1">
  <p:cSld name="Default 6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2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893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894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895" name="PlaceHolder 4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3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39"/>
          </p:nvPr>
        </p:nvSpPr>
        <p:spPr/>
        <p:txBody>
          <a:bodyPr/>
          <a:p>
            <a:fld id="{EB5E99DA-A4D3-4A8A-86E5-FA89FA6483AD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240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8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Default 6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4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42"/>
          </p:nvPr>
        </p:nvSpPr>
        <p:spPr/>
        <p:txBody>
          <a:bodyPr/>
          <a:p>
            <a:fld id="{CAF157E5-AEE5-4747-A3EC-9C3CDE5E8302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24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9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Default 6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912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913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914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915" name="PlaceHolder 5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24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245"/>
          </p:nvPr>
        </p:nvSpPr>
        <p:spPr/>
        <p:txBody>
          <a:bodyPr/>
          <a:p>
            <a:fld id="{3256AB25-BF26-4504-A3B7-2F22779E0024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24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9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Default 7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3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924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925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4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48"/>
          </p:nvPr>
        </p:nvSpPr>
        <p:spPr/>
        <p:txBody>
          <a:bodyPr/>
          <a:p>
            <a:fld id="{F984273C-D8D7-4473-923E-52E4407D703E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24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9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Default 7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3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934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935" name="PlaceHolder 3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5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51"/>
          </p:nvPr>
        </p:nvSpPr>
        <p:spPr/>
        <p:txBody>
          <a:bodyPr/>
          <a:p>
            <a:fld id="{7DE99411-8F41-480D-AA88-8633297EE598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25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9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Default 7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4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945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946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947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5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54"/>
          </p:nvPr>
        </p:nvSpPr>
        <p:spPr/>
        <p:txBody>
          <a:bodyPr/>
          <a:p>
            <a:fld id="{7CAC6F43-BF4F-459E-914F-AAD234A81B31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255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9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Default 7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4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955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56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57"/>
          </p:nvPr>
        </p:nvSpPr>
        <p:spPr/>
        <p:txBody>
          <a:bodyPr/>
          <a:p>
            <a:fld id="{271EBE54-9D1C-400F-B787-1A1710C21B32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258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9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AndTwoObj" preserve="1">
  <p:cSld name="Default 7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4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965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966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967" name="PlaceHolder 4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59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60"/>
          </p:nvPr>
        </p:nvSpPr>
        <p:spPr/>
        <p:txBody>
          <a:bodyPr/>
          <a:p>
            <a:fld id="{0C4B8E48-CBE2-4276-BE53-EEC31002F274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261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9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Default 7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3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6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63"/>
          </p:nvPr>
        </p:nvSpPr>
        <p:spPr/>
        <p:txBody>
          <a:bodyPr/>
          <a:p>
            <a:fld id="{549CE79C-B6BE-4EB6-B230-3F08C77CE42C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264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9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Default 7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984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985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986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987" name="PlaceHolder 5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26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266"/>
          </p:nvPr>
        </p:nvSpPr>
        <p:spPr/>
        <p:txBody>
          <a:bodyPr/>
          <a:p>
            <a:fld id="{9988577B-D1D7-479B-AD0F-6C0E2CAACEBF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267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9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Default 7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5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996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997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6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69"/>
          </p:nvPr>
        </p:nvSpPr>
        <p:spPr/>
        <p:txBody>
          <a:bodyPr/>
          <a:p>
            <a:fld id="{DE4A1CBF-DFB5-428E-8B47-9A7D44C2FAA7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270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9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Default 7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5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006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007" name="PlaceHolder 3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7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72"/>
          </p:nvPr>
        </p:nvSpPr>
        <p:spPr/>
        <p:txBody>
          <a:bodyPr/>
          <a:p>
            <a:fld id="{485188F4-915C-4B1C-ADEF-69884C0EADA1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27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0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Default 7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6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017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018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019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7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75"/>
          </p:nvPr>
        </p:nvSpPr>
        <p:spPr/>
        <p:txBody>
          <a:bodyPr/>
          <a:p>
            <a:fld id="{35763422-585A-4C60-86E4-8ECEDE115ACD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27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0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Default 8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027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7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78"/>
          </p:nvPr>
        </p:nvSpPr>
        <p:spPr/>
        <p:txBody>
          <a:bodyPr/>
          <a:p>
            <a:fld id="{3EDB35B8-7FEF-4429-AD63-DA3BDDA1B580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27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0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AndTwoObj" preserve="1">
  <p:cSld name="Default 8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6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037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038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039" name="PlaceHolder 4"/>
          <p:cNvSpPr>
            <a:spLocks noGrp="1"/>
          </p:cNvSpPr>
          <p:nvPr>
            <p:ph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8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81"/>
          </p:nvPr>
        </p:nvSpPr>
        <p:spPr/>
        <p:txBody>
          <a:bodyPr/>
          <a:p>
            <a:fld id="{F6A818C8-5C6E-4DB2-99C7-60368ABBFC42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28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0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Default 8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6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047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8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84"/>
          </p:nvPr>
        </p:nvSpPr>
        <p:spPr/>
        <p:txBody>
          <a:bodyPr/>
          <a:p>
            <a:fld id="{3B7DFBDD-6609-4E9E-91C6-A6019CD3B471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285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0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Default 8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055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86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87"/>
          </p:nvPr>
        </p:nvSpPr>
        <p:spPr/>
        <p:txBody>
          <a:bodyPr/>
          <a:p>
            <a:fld id="{19FD600B-6D47-4A78-8521-28E5DA922995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288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0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Default 8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3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064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065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89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90"/>
          </p:nvPr>
        </p:nvSpPr>
        <p:spPr/>
        <p:txBody>
          <a:bodyPr/>
          <a:p>
            <a:fld id="{475B3F89-2BF1-4986-AC68-723597BDA312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291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0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Default 8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1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9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93"/>
          </p:nvPr>
        </p:nvSpPr>
        <p:spPr/>
        <p:txBody>
          <a:bodyPr/>
          <a:p>
            <a:fld id="{E0A6269E-B05A-4928-8F77-68D6CFE9B9E4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294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0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Default 8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9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96"/>
          </p:nvPr>
        </p:nvSpPr>
        <p:spPr/>
        <p:txBody>
          <a:bodyPr/>
          <a:p>
            <a:fld id="{B65E9554-E956-4BF7-927E-ED1F6BCB4C7A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97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0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Tx" preserve="1">
  <p:cSld name="Default 8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4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085" name="PlaceHolder 2"/>
          <p:cNvSpPr>
            <a:spLocks noGrp="1"/>
          </p:cNvSpPr>
          <p:nvPr>
            <p:ph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086" name="PlaceHolder 3"/>
          <p:cNvSpPr>
            <a:spLocks noGrp="1"/>
          </p:cNvSpPr>
          <p:nvPr>
            <p:ph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087" name="PlaceHolder 4"/>
          <p:cNvSpPr>
            <a:spLocks noGrp="1"/>
          </p:cNvSpPr>
          <p:nvPr>
            <p:ph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9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99"/>
          </p:nvPr>
        </p:nvSpPr>
        <p:spPr/>
        <p:txBody>
          <a:bodyPr/>
          <a:p>
            <a:fld id="{D49D7625-A286-431D-8041-DEADC334DE74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00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1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2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3.xml"/>
</Relationships>
</file>

<file path=ppt/slideMasters/_rels/slideMaster4.xml.rels><?xml version="1.0" encoding="UTF-8"?>
<Relationships xmlns="http://schemas.openxmlformats.org/package/2006/relationships"><Relationship Id="rId1" Type="http://schemas.openxmlformats.org/officeDocument/2006/relationships/theme" Target="../theme/theme4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4.xml"/>
</Relationships>
</file>

<file path=ppt/slideMasters/_rels/slideMaster5.xml.rels><?xml version="1.0" encoding="UTF-8"?>
<Relationships xmlns="http://schemas.openxmlformats.org/package/2006/relationships"><Relationship Id="rId1" Type="http://schemas.openxmlformats.org/officeDocument/2006/relationships/theme" Target="../theme/theme5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5.xml"/>
</Relationships>
</file>

<file path=ppt/slideMasters/_rels/slideMaster6.xml.rels><?xml version="1.0" encoding="UTF-8"?>
<Relationships xmlns="http://schemas.openxmlformats.org/package/2006/relationships"><Relationship Id="rId1" Type="http://schemas.openxmlformats.org/officeDocument/2006/relationships/theme" Target="../theme/theme6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6.xml"/>
</Relationships>
</file>

<file path=ppt/slideMasters/_rels/slideMaster7.xml.rels><?xml version="1.0" encoding="UTF-8"?>
<Relationships xmlns="http://schemas.openxmlformats.org/package/2006/relationships"><Relationship Id="rId1" Type="http://schemas.openxmlformats.org/officeDocument/2006/relationships/theme" Target="../theme/theme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7.xml"/>
</Relationships>
</file>

<file path=ppt/slideMasters/_rels/slideMaster8.xml.rels><?xml version="1.0" encoding="UTF-8"?>
<Relationships xmlns="http://schemas.openxmlformats.org/package/2006/relationships"><Relationship Id="rId1" Type="http://schemas.openxmlformats.org/officeDocument/2006/relationships/theme" Target="../theme/theme8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8.xml"/>
</Relationships>
</file>

<file path=ppt/slideMasters/_rels/slideMaster9.xml.rels><?xml version="1.0" encoding="UTF-8"?>
<Relationships xmlns="http://schemas.openxmlformats.org/package/2006/relationships"><Relationship Id="rId1" Type="http://schemas.openxmlformats.org/officeDocument/2006/relationships/theme" Target="../theme/theme9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9.xml"/>
</Relationships>
</file>

<file path=ppt/slideMasters/_rels/slideMaster10.xml.rels><?xml version="1.0" encoding="UTF-8"?>
<Relationships xmlns="http://schemas.openxmlformats.org/package/2006/relationships"><Relationship Id="rId1" Type="http://schemas.openxmlformats.org/officeDocument/2006/relationships/theme" Target="../theme/theme10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10.xml"/>
</Relationships>
</file>

<file path=ppt/slideMasters/_rels/slideMaster11.xml.rels><?xml version="1.0" encoding="UTF-8"?>
<Relationships xmlns="http://schemas.openxmlformats.org/package/2006/relationships"><Relationship Id="rId1" Type="http://schemas.openxmlformats.org/officeDocument/2006/relationships/theme" Target="../theme/theme1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11.xml"/>
</Relationships>
</file>

<file path=ppt/slideMasters/_rels/slideMaster12.xml.rels><?xml version="1.0" encoding="UTF-8"?>
<Relationships xmlns="http://schemas.openxmlformats.org/package/2006/relationships"><Relationship Id="rId1" Type="http://schemas.openxmlformats.org/officeDocument/2006/relationships/theme" Target="../theme/theme12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12.xml"/>
</Relationships>
</file>

<file path=ppt/slideMasters/_rels/slideMaster13.xml.rels><?xml version="1.0" encoding="UTF-8"?>
<Relationships xmlns="http://schemas.openxmlformats.org/package/2006/relationships"><Relationship Id="rId1" Type="http://schemas.openxmlformats.org/officeDocument/2006/relationships/theme" Target="../theme/theme13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13.xml"/>
</Relationships>
</file>

<file path=ppt/slideMasters/_rels/slideMaster14.xml.rels><?xml version="1.0" encoding="UTF-8"?>
<Relationships xmlns="http://schemas.openxmlformats.org/package/2006/relationships"><Relationship Id="rId1" Type="http://schemas.openxmlformats.org/officeDocument/2006/relationships/theme" Target="../theme/theme14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14.xml"/>
</Relationships>
</file>

<file path=ppt/slideMasters/_rels/slideMaster15.xml.rels><?xml version="1.0" encoding="UTF-8"?>
<Relationships xmlns="http://schemas.openxmlformats.org/package/2006/relationships"><Relationship Id="rId1" Type="http://schemas.openxmlformats.org/officeDocument/2006/relationships/theme" Target="../theme/theme15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15.xml"/>
</Relationships>
</file>

<file path=ppt/slideMasters/_rels/slideMaster16.xml.rels><?xml version="1.0" encoding="UTF-8"?>
<Relationships xmlns="http://schemas.openxmlformats.org/package/2006/relationships"><Relationship Id="rId1" Type="http://schemas.openxmlformats.org/officeDocument/2006/relationships/theme" Target="../theme/theme16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16.xml"/>
</Relationships>
</file>

<file path=ppt/slideMasters/_rels/slideMaster17.xml.rels><?xml version="1.0" encoding="UTF-8"?>
<Relationships xmlns="http://schemas.openxmlformats.org/package/2006/relationships"><Relationship Id="rId1" Type="http://schemas.openxmlformats.org/officeDocument/2006/relationships/theme" Target="../theme/theme1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17.xml"/>
</Relationships>
</file>

<file path=ppt/slideMasters/_rels/slideMaster18.xml.rels><?xml version="1.0" encoding="UTF-8"?>
<Relationships xmlns="http://schemas.openxmlformats.org/package/2006/relationships"><Relationship Id="rId1" Type="http://schemas.openxmlformats.org/officeDocument/2006/relationships/theme" Target="../theme/theme18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18.xml"/>
</Relationships>
</file>

<file path=ppt/slideMasters/_rels/slideMaster19.xml.rels><?xml version="1.0" encoding="UTF-8"?>
<Relationships xmlns="http://schemas.openxmlformats.org/package/2006/relationships"><Relationship Id="rId1" Type="http://schemas.openxmlformats.org/officeDocument/2006/relationships/theme" Target="../theme/theme19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19.xml"/>
</Relationships>
</file>

<file path=ppt/slideMasters/_rels/slideMaster20.xml.rels><?xml version="1.0" encoding="UTF-8"?>
<Relationships xmlns="http://schemas.openxmlformats.org/package/2006/relationships"><Relationship Id="rId1" Type="http://schemas.openxmlformats.org/officeDocument/2006/relationships/theme" Target="../theme/theme20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20.xml"/>
</Relationships>
</file>

<file path=ppt/slideMasters/_rels/slideMaster21.xml.rels><?xml version="1.0" encoding="UTF-8"?>
<Relationships xmlns="http://schemas.openxmlformats.org/package/2006/relationships"><Relationship Id="rId1" Type="http://schemas.openxmlformats.org/officeDocument/2006/relationships/theme" Target="../theme/theme2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21.xml"/>
</Relationships>
</file>

<file path=ppt/slideMasters/_rels/slideMaster22.xml.rels><?xml version="1.0" encoding="UTF-8"?>
<Relationships xmlns="http://schemas.openxmlformats.org/package/2006/relationships"><Relationship Id="rId1" Type="http://schemas.openxmlformats.org/officeDocument/2006/relationships/theme" Target="../theme/theme22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22.xml"/>
</Relationships>
</file>

<file path=ppt/slideMasters/_rels/slideMaster23.xml.rels><?xml version="1.0" encoding="UTF-8"?>
<Relationships xmlns="http://schemas.openxmlformats.org/package/2006/relationships"><Relationship Id="rId1" Type="http://schemas.openxmlformats.org/officeDocument/2006/relationships/theme" Target="../theme/theme23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23.xml"/>
</Relationships>
</file>

<file path=ppt/slideMasters/_rels/slideMaster24.xml.rels><?xml version="1.0" encoding="UTF-8"?>
<Relationships xmlns="http://schemas.openxmlformats.org/package/2006/relationships"><Relationship Id="rId1" Type="http://schemas.openxmlformats.org/officeDocument/2006/relationships/theme" Target="../theme/theme24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24.xml"/>
</Relationships>
</file>

<file path=ppt/slideMasters/_rels/slideMaster25.xml.rels><?xml version="1.0" encoding="UTF-8"?>
<Relationships xmlns="http://schemas.openxmlformats.org/package/2006/relationships"><Relationship Id="rId1" Type="http://schemas.openxmlformats.org/officeDocument/2006/relationships/theme" Target="../theme/theme25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25.xml"/>
</Relationships>
</file>

<file path=ppt/slideMasters/_rels/slideMaster26.xml.rels><?xml version="1.0" encoding="UTF-8"?>
<Relationships xmlns="http://schemas.openxmlformats.org/package/2006/relationships"><Relationship Id="rId1" Type="http://schemas.openxmlformats.org/officeDocument/2006/relationships/theme" Target="../theme/theme26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26.xml"/>
</Relationships>
</file>

<file path=ppt/slideMasters/_rels/slideMaster27.xml.rels><?xml version="1.0" encoding="UTF-8"?>
<Relationships xmlns="http://schemas.openxmlformats.org/package/2006/relationships"><Relationship Id="rId1" Type="http://schemas.openxmlformats.org/officeDocument/2006/relationships/theme" Target="../theme/theme27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27.xml"/>
</Relationships>
</file>

<file path=ppt/slideMasters/_rels/slideMaster28.xml.rels><?xml version="1.0" encoding="UTF-8"?>
<Relationships xmlns="http://schemas.openxmlformats.org/package/2006/relationships"><Relationship Id="rId1" Type="http://schemas.openxmlformats.org/officeDocument/2006/relationships/theme" Target="../theme/theme28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28.xml"/>
</Relationships>
</file>

<file path=ppt/slideMasters/_rels/slideMaster29.xml.rels><?xml version="1.0" encoding="UTF-8"?>
<Relationships xmlns="http://schemas.openxmlformats.org/package/2006/relationships"><Relationship Id="rId1" Type="http://schemas.openxmlformats.org/officeDocument/2006/relationships/theme" Target="../theme/theme29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29.xml"/>
</Relationships>
</file>

<file path=ppt/slideMasters/_rels/slideMaster30.xml.rels><?xml version="1.0" encoding="UTF-8"?>
<Relationships xmlns="http://schemas.openxmlformats.org/package/2006/relationships"><Relationship Id="rId1" Type="http://schemas.openxmlformats.org/officeDocument/2006/relationships/theme" Target="../theme/theme30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30.xml"/>
</Relationships>
</file>

<file path=ppt/slideMasters/_rels/slideMaster31.xml.rels><?xml version="1.0" encoding="UTF-8"?>
<Relationships xmlns="http://schemas.openxmlformats.org/package/2006/relationships"><Relationship Id="rId1" Type="http://schemas.openxmlformats.org/officeDocument/2006/relationships/theme" Target="../theme/theme31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31.xml"/>
</Relationships>
</file>

<file path=ppt/slideMasters/_rels/slideMaster32.xml.rels><?xml version="1.0" encoding="UTF-8"?>
<Relationships xmlns="http://schemas.openxmlformats.org/package/2006/relationships"><Relationship Id="rId1" Type="http://schemas.openxmlformats.org/officeDocument/2006/relationships/theme" Target="../theme/theme32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32.xml"/>
</Relationships>
</file>

<file path=ppt/slideMasters/_rels/slideMaster33.xml.rels><?xml version="1.0" encoding="UTF-8"?>
<Relationships xmlns="http://schemas.openxmlformats.org/package/2006/relationships"><Relationship Id="rId1" Type="http://schemas.openxmlformats.org/officeDocument/2006/relationships/theme" Target="../theme/theme33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33.xml"/>
</Relationships>
</file>

<file path=ppt/slideMasters/_rels/slideMaster34.xml.rels><?xml version="1.0" encoding="UTF-8"?>
<Relationships xmlns="http://schemas.openxmlformats.org/package/2006/relationships"><Relationship Id="rId1" Type="http://schemas.openxmlformats.org/officeDocument/2006/relationships/theme" Target="../theme/theme34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34.xml"/>
</Relationships>
</file>

<file path=ppt/slideMasters/_rels/slideMaster35.xml.rels><?xml version="1.0" encoding="UTF-8"?>
<Relationships xmlns="http://schemas.openxmlformats.org/package/2006/relationships"><Relationship Id="rId1" Type="http://schemas.openxmlformats.org/officeDocument/2006/relationships/theme" Target="../theme/theme35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35.xml"/>
</Relationships>
</file>

<file path=ppt/slideMasters/_rels/slideMaster36.xml.rels><?xml version="1.0" encoding="UTF-8"?>
<Relationships xmlns="http://schemas.openxmlformats.org/package/2006/relationships"><Relationship Id="rId1" Type="http://schemas.openxmlformats.org/officeDocument/2006/relationships/theme" Target="../theme/theme36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36.xml"/>
</Relationships>
</file>

<file path=ppt/slideMasters/_rels/slideMaster37.xml.rels><?xml version="1.0" encoding="UTF-8"?>
<Relationships xmlns="http://schemas.openxmlformats.org/package/2006/relationships"><Relationship Id="rId1" Type="http://schemas.openxmlformats.org/officeDocument/2006/relationships/theme" Target="../theme/theme37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37.xml"/>
</Relationships>
</file>

<file path=ppt/slideMasters/_rels/slideMaster38.xml.rels><?xml version="1.0" encoding="UTF-8"?>
<Relationships xmlns="http://schemas.openxmlformats.org/package/2006/relationships"><Relationship Id="rId1" Type="http://schemas.openxmlformats.org/officeDocument/2006/relationships/theme" Target="../theme/theme38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38.xml"/><Relationship Id="rId4" Type="http://schemas.openxmlformats.org/officeDocument/2006/relationships/slideLayout" Target="../slideLayouts/slideLayout39.xml"/><Relationship Id="rId5" Type="http://schemas.openxmlformats.org/officeDocument/2006/relationships/slideLayout" Target="../slideLayouts/slideLayout40.xml"/><Relationship Id="rId6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2.xml"/><Relationship Id="rId8" Type="http://schemas.openxmlformats.org/officeDocument/2006/relationships/slideLayout" Target="../slideLayouts/slideLayout43.xml"/><Relationship Id="rId9" Type="http://schemas.openxmlformats.org/officeDocument/2006/relationships/slideLayout" Target="../slideLayouts/slideLayout44.xml"/><Relationship Id="rId10" Type="http://schemas.openxmlformats.org/officeDocument/2006/relationships/slideLayout" Target="../slideLayouts/slideLayout45.xml"/><Relationship Id="rId11" Type="http://schemas.openxmlformats.org/officeDocument/2006/relationships/slideLayout" Target="../slideLayouts/slideLayout46.xml"/>
</Relationships>
</file>

<file path=ppt/slideMasters/_rels/slideMaster39.xml.rels><?xml version="1.0" encoding="UTF-8"?>
<Relationships xmlns="http://schemas.openxmlformats.org/package/2006/relationships"><Relationship Id="rId1" Type="http://schemas.openxmlformats.org/officeDocument/2006/relationships/theme" Target="../theme/theme39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47.xml"/>
</Relationships>
</file>

<file path=ppt/slideMasters/_rels/slideMaster40.xml.rels><?xml version="1.0" encoding="UTF-8"?>
<Relationships xmlns="http://schemas.openxmlformats.org/package/2006/relationships"><Relationship Id="rId1" Type="http://schemas.openxmlformats.org/officeDocument/2006/relationships/theme" Target="../theme/theme40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48.xml"/>
</Relationships>
</file>

<file path=ppt/slideMasters/_rels/slideMaster41.xml.rels><?xml version="1.0" encoding="UTF-8"?>
<Relationships xmlns="http://schemas.openxmlformats.org/package/2006/relationships"><Relationship Id="rId1" Type="http://schemas.openxmlformats.org/officeDocument/2006/relationships/theme" Target="../theme/theme41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49.xml"/>
</Relationships>
</file>

<file path=ppt/slideMasters/_rels/slideMaster42.xml.rels><?xml version="1.0" encoding="UTF-8"?>
<Relationships xmlns="http://schemas.openxmlformats.org/package/2006/relationships"><Relationship Id="rId1" Type="http://schemas.openxmlformats.org/officeDocument/2006/relationships/theme" Target="../theme/theme42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50.xml"/>
</Relationships>
</file>

<file path=ppt/slideMasters/_rels/slideMaster43.xml.rels><?xml version="1.0" encoding="UTF-8"?>
<Relationships xmlns="http://schemas.openxmlformats.org/package/2006/relationships"><Relationship Id="rId1" Type="http://schemas.openxmlformats.org/officeDocument/2006/relationships/theme" Target="../theme/theme43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51.xml"/>
</Relationships>
</file>

<file path=ppt/slideMasters/_rels/slideMaster44.xml.rels><?xml version="1.0" encoding="UTF-8"?>
<Relationships xmlns="http://schemas.openxmlformats.org/package/2006/relationships"><Relationship Id="rId1" Type="http://schemas.openxmlformats.org/officeDocument/2006/relationships/theme" Target="../theme/theme44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52.xml"/>
</Relationships>
</file>

<file path=ppt/slideMasters/_rels/slideMaster45.xml.rels><?xml version="1.0" encoding="UTF-8"?>
<Relationships xmlns="http://schemas.openxmlformats.org/package/2006/relationships"><Relationship Id="rId1" Type="http://schemas.openxmlformats.org/officeDocument/2006/relationships/theme" Target="../theme/theme45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53.xml"/>
</Relationships>
</file>

<file path=ppt/slideMasters/_rels/slideMaster46.xml.rels><?xml version="1.0" encoding="UTF-8"?>
<Relationships xmlns="http://schemas.openxmlformats.org/package/2006/relationships"><Relationship Id="rId1" Type="http://schemas.openxmlformats.org/officeDocument/2006/relationships/theme" Target="../theme/theme46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54.xml"/>
</Relationships>
</file>

<file path=ppt/slideMasters/_rels/slideMaster47.xml.rels><?xml version="1.0" encoding="UTF-8"?>
<Relationships xmlns="http://schemas.openxmlformats.org/package/2006/relationships"><Relationship Id="rId1" Type="http://schemas.openxmlformats.org/officeDocument/2006/relationships/theme" Target="../theme/theme47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55.xml"/>
</Relationships>
</file>

<file path=ppt/slideMasters/_rels/slideMaster48.xml.rels><?xml version="1.0" encoding="UTF-8"?>
<Relationships xmlns="http://schemas.openxmlformats.org/package/2006/relationships"><Relationship Id="rId1" Type="http://schemas.openxmlformats.org/officeDocument/2006/relationships/theme" Target="../theme/theme48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56.xml"/>
</Relationships>
</file>

<file path=ppt/slideMasters/_rels/slideMaster49.xml.rels><?xml version="1.0" encoding="UTF-8"?>
<Relationships xmlns="http://schemas.openxmlformats.org/package/2006/relationships"><Relationship Id="rId1" Type="http://schemas.openxmlformats.org/officeDocument/2006/relationships/theme" Target="../theme/theme49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57.xml"/>
</Relationships>
</file>

<file path=ppt/slideMasters/_rels/slideMaster50.xml.rels><?xml version="1.0" encoding="UTF-8"?>
<Relationships xmlns="http://schemas.openxmlformats.org/package/2006/relationships"><Relationship Id="rId1" Type="http://schemas.openxmlformats.org/officeDocument/2006/relationships/theme" Target="../theme/theme50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58.xml"/>
</Relationships>
</file>

<file path=ppt/slideMasters/_rels/slideMaster51.xml.rels><?xml version="1.0" encoding="UTF-8"?>
<Relationships xmlns="http://schemas.openxmlformats.org/package/2006/relationships"><Relationship Id="rId1" Type="http://schemas.openxmlformats.org/officeDocument/2006/relationships/theme" Target="../theme/theme51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59.xml"/>
</Relationships>
</file>

<file path=ppt/slideMasters/_rels/slideMaster52.xml.rels><?xml version="1.0" encoding="UTF-8"?>
<Relationships xmlns="http://schemas.openxmlformats.org/package/2006/relationships"><Relationship Id="rId1" Type="http://schemas.openxmlformats.org/officeDocument/2006/relationships/theme" Target="../theme/theme52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60.xml"/>
</Relationships>
</file>

<file path=ppt/slideMasters/_rels/slideMaster53.xml.rels><?xml version="1.0" encoding="UTF-8"?>
<Relationships xmlns="http://schemas.openxmlformats.org/package/2006/relationships"><Relationship Id="rId1" Type="http://schemas.openxmlformats.org/officeDocument/2006/relationships/theme" Target="../theme/theme53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61.xml"/>
</Relationships>
</file>

<file path=ppt/slideMasters/_rels/slideMaster54.xml.rels><?xml version="1.0" encoding="UTF-8"?>
<Relationships xmlns="http://schemas.openxmlformats.org/package/2006/relationships"><Relationship Id="rId1" Type="http://schemas.openxmlformats.org/officeDocument/2006/relationships/theme" Target="../theme/theme54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62.xml"/>
</Relationships>
</file>

<file path=ppt/slideMasters/_rels/slideMaster55.xml.rels><?xml version="1.0" encoding="UTF-8"?>
<Relationships xmlns="http://schemas.openxmlformats.org/package/2006/relationships"><Relationship Id="rId1" Type="http://schemas.openxmlformats.org/officeDocument/2006/relationships/theme" Target="../theme/theme55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63.xml"/>
</Relationships>
</file>

<file path=ppt/slideMasters/_rels/slideMaster56.xml.rels><?xml version="1.0" encoding="UTF-8"?>
<Relationships xmlns="http://schemas.openxmlformats.org/package/2006/relationships"><Relationship Id="rId1" Type="http://schemas.openxmlformats.org/officeDocument/2006/relationships/theme" Target="../theme/theme56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64.xml"/>
</Relationships>
</file>

<file path=ppt/slideMasters/_rels/slideMaster57.xml.rels><?xml version="1.0" encoding="UTF-8"?>
<Relationships xmlns="http://schemas.openxmlformats.org/package/2006/relationships"><Relationship Id="rId1" Type="http://schemas.openxmlformats.org/officeDocument/2006/relationships/theme" Target="../theme/theme57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65.xml"/>
</Relationships>
</file>

<file path=ppt/slideMasters/_rels/slideMaster58.xml.rels><?xml version="1.0" encoding="UTF-8"?>
<Relationships xmlns="http://schemas.openxmlformats.org/package/2006/relationships"><Relationship Id="rId1" Type="http://schemas.openxmlformats.org/officeDocument/2006/relationships/theme" Target="../theme/theme58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66.xml"/>
</Relationships>
</file>

<file path=ppt/slideMasters/_rels/slideMaster59.xml.rels><?xml version="1.0" encoding="UTF-8"?>
<Relationships xmlns="http://schemas.openxmlformats.org/package/2006/relationships"><Relationship Id="rId1" Type="http://schemas.openxmlformats.org/officeDocument/2006/relationships/theme" Target="../theme/theme59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67.xml"/>
</Relationships>
</file>

<file path=ppt/slideMasters/_rels/slideMaster60.xml.rels><?xml version="1.0" encoding="UTF-8"?>
<Relationships xmlns="http://schemas.openxmlformats.org/package/2006/relationships"><Relationship Id="rId1" Type="http://schemas.openxmlformats.org/officeDocument/2006/relationships/theme" Target="../theme/theme60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68.xml"/>
</Relationships>
</file>

<file path=ppt/slideMasters/_rels/slideMaster61.xml.rels><?xml version="1.0" encoding="UTF-8"?>
<Relationships xmlns="http://schemas.openxmlformats.org/package/2006/relationships"><Relationship Id="rId1" Type="http://schemas.openxmlformats.org/officeDocument/2006/relationships/theme" Target="../theme/theme61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69.xml"/>
</Relationships>
</file>

<file path=ppt/slideMasters/_rels/slideMaster62.xml.rels><?xml version="1.0" encoding="UTF-8"?>
<Relationships xmlns="http://schemas.openxmlformats.org/package/2006/relationships"><Relationship Id="rId1" Type="http://schemas.openxmlformats.org/officeDocument/2006/relationships/theme" Target="../theme/theme62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70.xml"/>
</Relationships>
</file>

<file path=ppt/slideMasters/_rels/slideMaster63.xml.rels><?xml version="1.0" encoding="UTF-8"?>
<Relationships xmlns="http://schemas.openxmlformats.org/package/2006/relationships"><Relationship Id="rId1" Type="http://schemas.openxmlformats.org/officeDocument/2006/relationships/theme" Target="../theme/theme63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71.xml"/>
</Relationships>
</file>

<file path=ppt/slideMasters/_rels/slideMaster64.xml.rels><?xml version="1.0" encoding="UTF-8"?>
<Relationships xmlns="http://schemas.openxmlformats.org/package/2006/relationships"><Relationship Id="rId1" Type="http://schemas.openxmlformats.org/officeDocument/2006/relationships/theme" Target="../theme/theme64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72.xml"/>
</Relationships>
</file>

<file path=ppt/slideMasters/_rels/slideMaster65.xml.rels><?xml version="1.0" encoding="UTF-8"?>
<Relationships xmlns="http://schemas.openxmlformats.org/package/2006/relationships"><Relationship Id="rId1" Type="http://schemas.openxmlformats.org/officeDocument/2006/relationships/theme" Target="../theme/theme65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73.xml"/>
</Relationships>
</file>

<file path=ppt/slideMasters/_rels/slideMaster66.xml.rels><?xml version="1.0" encoding="UTF-8"?>
<Relationships xmlns="http://schemas.openxmlformats.org/package/2006/relationships"><Relationship Id="rId1" Type="http://schemas.openxmlformats.org/officeDocument/2006/relationships/theme" Target="../theme/theme66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74.xml"/>
</Relationships>
</file>

<file path=ppt/slideMasters/_rels/slideMaster67.xml.rels><?xml version="1.0" encoding="UTF-8"?>
<Relationships xmlns="http://schemas.openxmlformats.org/package/2006/relationships"><Relationship Id="rId1" Type="http://schemas.openxmlformats.org/officeDocument/2006/relationships/theme" Target="../theme/theme67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75.xml"/>
</Relationships>
</file>

<file path=ppt/slideMasters/_rels/slideMaster68.xml.rels><?xml version="1.0" encoding="UTF-8"?>
<Relationships xmlns="http://schemas.openxmlformats.org/package/2006/relationships"><Relationship Id="rId1" Type="http://schemas.openxmlformats.org/officeDocument/2006/relationships/theme" Target="../theme/theme68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76.xml"/>
</Relationships>
</file>

<file path=ppt/slideMasters/_rels/slideMaster69.xml.rels><?xml version="1.0" encoding="UTF-8"?>
<Relationships xmlns="http://schemas.openxmlformats.org/package/2006/relationships"><Relationship Id="rId1" Type="http://schemas.openxmlformats.org/officeDocument/2006/relationships/theme" Target="../theme/theme69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77.xml"/>
</Relationships>
</file>

<file path=ppt/slideMasters/_rels/slideMaster70.xml.rels><?xml version="1.0" encoding="UTF-8"?>
<Relationships xmlns="http://schemas.openxmlformats.org/package/2006/relationships"><Relationship Id="rId1" Type="http://schemas.openxmlformats.org/officeDocument/2006/relationships/theme" Target="../theme/theme70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78.xml"/>
</Relationships>
</file>

<file path=ppt/slideMasters/_rels/slideMaster71.xml.rels><?xml version="1.0" encoding="UTF-8"?>
<Relationships xmlns="http://schemas.openxmlformats.org/package/2006/relationships"><Relationship Id="rId1" Type="http://schemas.openxmlformats.org/officeDocument/2006/relationships/theme" Target="../theme/theme71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79.xml"/>
</Relationships>
</file>

<file path=ppt/slideMasters/_rels/slideMaster72.xml.rels><?xml version="1.0" encoding="UTF-8"?>
<Relationships xmlns="http://schemas.openxmlformats.org/package/2006/relationships"><Relationship Id="rId1" Type="http://schemas.openxmlformats.org/officeDocument/2006/relationships/theme" Target="../theme/theme72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80.xml"/>
</Relationships>
</file>

<file path=ppt/slideMasters/_rels/slideMaster73.xml.rels><?xml version="1.0" encoding="UTF-8"?>
<Relationships xmlns="http://schemas.openxmlformats.org/package/2006/relationships"><Relationship Id="rId1" Type="http://schemas.openxmlformats.org/officeDocument/2006/relationships/theme" Target="../theme/theme73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81.xml"/>
</Relationships>
</file>

<file path=ppt/slideMasters/_rels/slideMaster74.xml.rels><?xml version="1.0" encoding="UTF-8"?>
<Relationships xmlns="http://schemas.openxmlformats.org/package/2006/relationships"><Relationship Id="rId1" Type="http://schemas.openxmlformats.org/officeDocument/2006/relationships/theme" Target="../theme/theme74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82.xml"/>
</Relationships>
</file>

<file path=ppt/slideMasters/_rels/slideMaster75.xml.rels><?xml version="1.0" encoding="UTF-8"?>
<Relationships xmlns="http://schemas.openxmlformats.org/package/2006/relationships"><Relationship Id="rId1" Type="http://schemas.openxmlformats.org/officeDocument/2006/relationships/theme" Target="../theme/theme75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83.xml"/>
</Relationships>
</file>

<file path=ppt/slideMasters/_rels/slideMaster76.xml.rels><?xml version="1.0" encoding="UTF-8"?>
<Relationships xmlns="http://schemas.openxmlformats.org/package/2006/relationships"><Relationship Id="rId1" Type="http://schemas.openxmlformats.org/officeDocument/2006/relationships/theme" Target="../theme/theme76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84.xml"/>
</Relationships>
</file>

<file path=ppt/slideMasters/_rels/slideMaster77.xml.rels><?xml version="1.0" encoding="UTF-8"?>
<Relationships xmlns="http://schemas.openxmlformats.org/package/2006/relationships"><Relationship Id="rId1" Type="http://schemas.openxmlformats.org/officeDocument/2006/relationships/theme" Target="../theme/theme77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85.xml"/>
</Relationships>
</file>

<file path=ppt/slideMasters/_rels/slideMaster78.xml.rels><?xml version="1.0" encoding="UTF-8"?>
<Relationships xmlns="http://schemas.openxmlformats.org/package/2006/relationships"><Relationship Id="rId1" Type="http://schemas.openxmlformats.org/officeDocument/2006/relationships/theme" Target="../theme/theme78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86.xml"/>
</Relationships>
</file>

<file path=ppt/slideMasters/_rels/slideMaster79.xml.rels><?xml version="1.0" encoding="UTF-8"?>
<Relationships xmlns="http://schemas.openxmlformats.org/package/2006/relationships"><Relationship Id="rId1" Type="http://schemas.openxmlformats.org/officeDocument/2006/relationships/theme" Target="../theme/theme79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87.xml"/>
</Relationships>
</file>

<file path=ppt/slideMasters/_rels/slideMaster80.xml.rels><?xml version="1.0" encoding="UTF-8"?>
<Relationships xmlns="http://schemas.openxmlformats.org/package/2006/relationships"><Relationship Id="rId1" Type="http://schemas.openxmlformats.org/officeDocument/2006/relationships/theme" Target="../theme/theme80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88.xml"/>
</Relationships>
</file>

<file path=ppt/slideMasters/_rels/slideMaster81.xml.rels><?xml version="1.0" encoding="UTF-8"?>
<Relationships xmlns="http://schemas.openxmlformats.org/package/2006/relationships"><Relationship Id="rId1" Type="http://schemas.openxmlformats.org/officeDocument/2006/relationships/theme" Target="../theme/theme81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89.xml"/>
</Relationships>
</file>

<file path=ppt/slideMasters/_rels/slideMaster82.xml.rels><?xml version="1.0" encoding="UTF-8"?>
<Relationships xmlns="http://schemas.openxmlformats.org/package/2006/relationships"><Relationship Id="rId1" Type="http://schemas.openxmlformats.org/officeDocument/2006/relationships/theme" Target="../theme/theme82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90.xml"/>
</Relationships>
</file>

<file path=ppt/slideMasters/_rels/slideMaster83.xml.rels><?xml version="1.0" encoding="UTF-8"?>
<Relationships xmlns="http://schemas.openxmlformats.org/package/2006/relationships"><Relationship Id="rId1" Type="http://schemas.openxmlformats.org/officeDocument/2006/relationships/theme" Target="../theme/theme83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91.xml"/>
</Relationships>
</file>

<file path=ppt/slideMasters/_rels/slideMaster84.xml.rels><?xml version="1.0" encoding="UTF-8"?>
<Relationships xmlns="http://schemas.openxmlformats.org/package/2006/relationships"><Relationship Id="rId1" Type="http://schemas.openxmlformats.org/officeDocument/2006/relationships/theme" Target="../theme/theme84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92.xml"/>
</Relationships>
</file>

<file path=ppt/slideMasters/_rels/slideMaster85.xml.rels><?xml version="1.0" encoding="UTF-8"?>
<Relationships xmlns="http://schemas.openxmlformats.org/package/2006/relationships"><Relationship Id="rId1" Type="http://schemas.openxmlformats.org/officeDocument/2006/relationships/theme" Target="../theme/theme85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93.xml"/>
</Relationships>
</file>

<file path=ppt/slideMasters/_rels/slideMaster86.xml.rels><?xml version="1.0" encoding="UTF-8"?>
<Relationships xmlns="http://schemas.openxmlformats.org/package/2006/relationships"><Relationship Id="rId1" Type="http://schemas.openxmlformats.org/officeDocument/2006/relationships/theme" Target="../theme/theme86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94.xml"/>
</Relationships>
</file>

<file path=ppt/slideMasters/_rels/slideMaster87.xml.rels><?xml version="1.0" encoding="UTF-8"?>
<Relationships xmlns="http://schemas.openxmlformats.org/package/2006/relationships"><Relationship Id="rId1" Type="http://schemas.openxmlformats.org/officeDocument/2006/relationships/theme" Target="../theme/theme87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95.xml"/>
</Relationships>
</file>

<file path=ppt/slideMasters/_rels/slideMaster88.xml.rels><?xml version="1.0" encoding="UTF-8"?>
<Relationships xmlns="http://schemas.openxmlformats.org/package/2006/relationships"><Relationship Id="rId1" Type="http://schemas.openxmlformats.org/officeDocument/2006/relationships/theme" Target="../theme/theme88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96.xml"/>
</Relationships>
</file>

<file path=ppt/slideMasters/_rels/slideMaster89.xml.rels><?xml version="1.0" encoding="UTF-8"?>
<Relationships xmlns="http://schemas.openxmlformats.org/package/2006/relationships"><Relationship Id="rId1" Type="http://schemas.openxmlformats.org/officeDocument/2006/relationships/theme" Target="../theme/theme89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97.xml"/>
</Relationships>
</file>

<file path=ppt/slideMasters/_rels/slideMaster90.xml.rels><?xml version="1.0" encoding="UTF-8"?>
<Relationships xmlns="http://schemas.openxmlformats.org/package/2006/relationships"><Relationship Id="rId1" Type="http://schemas.openxmlformats.org/officeDocument/2006/relationships/theme" Target="../theme/theme90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98.xml"/>
</Relationships>
</file>

<file path=ppt/slideMasters/_rels/slideMaster91.xml.rels><?xml version="1.0" encoding="UTF-8"?>
<Relationships xmlns="http://schemas.openxmlformats.org/package/2006/relationships"><Relationship Id="rId1" Type="http://schemas.openxmlformats.org/officeDocument/2006/relationships/theme" Target="../theme/theme91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99.xml"/>
</Relationships>
</file>

<file path=ppt/slideMasters/_rels/slideMaster92.xml.rels><?xml version="1.0" encoding="UTF-8"?>
<Relationships xmlns="http://schemas.openxmlformats.org/package/2006/relationships"><Relationship Id="rId1" Type="http://schemas.openxmlformats.org/officeDocument/2006/relationships/theme" Target="../theme/theme92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00.xml"/>
</Relationships>
</file>

<file path=ppt/slideMasters/_rels/slideMaster93.xml.rels><?xml version="1.0" encoding="UTF-8"?>
<Relationships xmlns="http://schemas.openxmlformats.org/package/2006/relationships"><Relationship Id="rId1" Type="http://schemas.openxmlformats.org/officeDocument/2006/relationships/theme" Target="../theme/theme93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01.xml"/>
</Relationships>
</file>

<file path=ppt/slideMasters/_rels/slideMaster94.xml.rels><?xml version="1.0" encoding="UTF-8"?>
<Relationships xmlns="http://schemas.openxmlformats.org/package/2006/relationships"><Relationship Id="rId1" Type="http://schemas.openxmlformats.org/officeDocument/2006/relationships/theme" Target="../theme/theme94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02.xml"/>
</Relationships>
</file>

<file path=ppt/slideMasters/_rels/slideMaster95.xml.rels><?xml version="1.0" encoding="UTF-8"?>
<Relationships xmlns="http://schemas.openxmlformats.org/package/2006/relationships"><Relationship Id="rId1" Type="http://schemas.openxmlformats.org/officeDocument/2006/relationships/theme" Target="../theme/theme95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03.xml"/>
</Relationships>
</file>

<file path=ppt/slideMasters/_rels/slideMaster96.xml.rels><?xml version="1.0" encoding="UTF-8"?>
<Relationships xmlns="http://schemas.openxmlformats.org/package/2006/relationships"><Relationship Id="rId1" Type="http://schemas.openxmlformats.org/officeDocument/2006/relationships/theme" Target="../theme/theme96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04.xml"/>
</Relationships>
</file>

<file path=ppt/slideMasters/_rels/slideMaster97.xml.rels><?xml version="1.0" encoding="UTF-8"?>
<Relationships xmlns="http://schemas.openxmlformats.org/package/2006/relationships"><Relationship Id="rId1" Type="http://schemas.openxmlformats.org/officeDocument/2006/relationships/theme" Target="../theme/theme97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05.xml"/>
</Relationships>
</file>

<file path=ppt/slideMasters/_rels/slideMaster98.xml.rels><?xml version="1.0" encoding="UTF-8"?>
<Relationships xmlns="http://schemas.openxmlformats.org/package/2006/relationships"><Relationship Id="rId1" Type="http://schemas.openxmlformats.org/officeDocument/2006/relationships/theme" Target="../theme/theme98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06.xml"/>
</Relationships>
</file>

<file path=ppt/slideMasters/_rels/slideMaster99.xml.rels><?xml version="1.0" encoding="UTF-8"?>
<Relationships xmlns="http://schemas.openxmlformats.org/package/2006/relationships"><Relationship Id="rId1" Type="http://schemas.openxmlformats.org/officeDocument/2006/relationships/theme" Target="../theme/theme99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07.xml"/>
</Relationships>
</file>

<file path=ppt/slideMasters/_rels/slideMaster100.xml.rels><?xml version="1.0" encoding="UTF-8"?>
<Relationships xmlns="http://schemas.openxmlformats.org/package/2006/relationships"><Relationship Id="rId1" Type="http://schemas.openxmlformats.org/officeDocument/2006/relationships/theme" Target="../theme/theme100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08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0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46880" cy="7533360"/>
          </a:xfrm>
          <a:prstGeom prst="rect">
            <a:avLst/>
          </a:prstGeom>
          <a:noFill/>
          <a:ln w="0">
            <a:noFill/>
          </a:ln>
        </p:spPr>
      </p:pic>
      <p:grpSp>
        <p:nvGrpSpPr>
          <p:cNvPr id="1" name="Group 6"/>
          <p:cNvGrpSpPr/>
          <p:nvPr/>
        </p:nvGrpSpPr>
        <p:grpSpPr>
          <a:xfrm>
            <a:off x="-11520" y="-28440"/>
            <a:ext cx="406080" cy="3616920"/>
            <a:chOff x="-11520" y="-28440"/>
            <a:chExt cx="406080" cy="3616920"/>
          </a:xfrm>
        </p:grpSpPr>
        <p:sp>
          <p:nvSpPr>
            <p:cNvPr id="2" name="Freeform: Shape 7"/>
            <p:cNvSpPr/>
            <p:nvPr/>
          </p:nvSpPr>
          <p:spPr>
            <a:xfrm flipH="1" flipV="1">
              <a:off x="-11520" y="385200"/>
              <a:ext cx="406080" cy="3202920"/>
            </a:xfrm>
            <a:custGeom>
              <a:avLst/>
              <a:gdLst>
                <a:gd name="textAreaLeft" fmla="*/ 1800 w 406080"/>
                <a:gd name="textAreaRight" fmla="*/ 411120 w 406080"/>
                <a:gd name="textAreaTop" fmla="*/ -1800 h 3202920"/>
                <a:gd name="textAreaBottom" fmla="*/ 3204360 h 320292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100000" sy="100000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t">
              <a:noAutofit/>
            </a:bodyPr>
            <a:p>
              <a:pPr>
                <a:lnSpc>
                  <a:spcPct val="100000"/>
                </a:lnSpc>
              </a:pPr>
              <a:endParaRPr b="0" lang="en-US" sz="1800" strike="noStrike" u="none">
                <a:solidFill>
                  <a:srgbClr val="000000"/>
                </a:solidFill>
                <a:uFillTx/>
                <a:latin typeface="Arial"/>
                <a:ea typeface="DejaVu Sans"/>
              </a:endParaRPr>
            </a:p>
          </p:txBody>
        </p:sp>
        <p:sp>
          <p:nvSpPr>
            <p:cNvPr id="3" name="Rectangle 8"/>
            <p:cNvSpPr/>
            <p:nvPr/>
          </p:nvSpPr>
          <p:spPr>
            <a:xfrm flipV="1">
              <a:off x="0" y="-28800"/>
              <a:ext cx="142200" cy="219996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t">
              <a:noAutofit/>
            </a:bodyPr>
            <a:p>
              <a:pPr>
                <a:lnSpc>
                  <a:spcPct val="100000"/>
                </a:lnSpc>
              </a:pPr>
              <a:endParaRPr b="0" lang="en-US" sz="1800" strike="noStrike" u="none">
                <a:solidFill>
                  <a:srgbClr val="ffffff"/>
                </a:solidFill>
                <a:uFillTx/>
                <a:latin typeface="Arial"/>
                <a:ea typeface="DejaVu Sans"/>
              </a:endParaRPr>
            </a:p>
          </p:txBody>
        </p:sp>
      </p:grpSp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title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2500" lnSpcReduction="19999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6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12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7" name="PlaceHolder 4"/>
          <p:cNvSpPr>
            <a:spLocks noGrp="1"/>
          </p:cNvSpPr>
          <p:nvPr>
            <p:ph type="body"/>
          </p:nvPr>
        </p:nvSpPr>
        <p:spPr>
          <a:xfrm>
            <a:off x="503640" y="406044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2500" lnSpcReduction="19999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8" name="PlaceHolder 5"/>
          <p:cNvSpPr>
            <a:spLocks noGrp="1"/>
          </p:cNvSpPr>
          <p:nvPr>
            <p:ph type="ftr" idx="1"/>
          </p:nvPr>
        </p:nvSpPr>
        <p:spPr>
          <a:xfrm>
            <a:off x="3445560" y="6889320"/>
            <a:ext cx="3164760" cy="492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  <a:ea typeface="DejaVu Sans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  <a:ea typeface="DejaVu Sans"/>
              </a:rPr>
              <a:t>&lt;footer&gt;</a:t>
            </a:r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9" name="PlaceHolder 6"/>
          <p:cNvSpPr>
            <a:spLocks noGrp="1"/>
          </p:cNvSpPr>
          <p:nvPr>
            <p:ph type="sldNum" idx="2"/>
          </p:nvPr>
        </p:nvSpPr>
        <p:spPr>
          <a:xfrm>
            <a:off x="7223760" y="6889320"/>
            <a:ext cx="2318040" cy="492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C5340F5F-5A25-4313-AAC8-FF9A8E44EEE9}" type="slidenum"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  <a:ea typeface="DejaVu Sans"/>
              </a:rPr>
              <a:t>&lt;number&gt;</a:t>
            </a:fld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10" name="PlaceHolder 7"/>
          <p:cNvSpPr>
            <a:spLocks noGrp="1"/>
          </p:cNvSpPr>
          <p:nvPr>
            <p:ph type="dt" idx="3"/>
          </p:nvPr>
        </p:nvSpPr>
        <p:spPr>
          <a:xfrm>
            <a:off x="503280" y="6889320"/>
            <a:ext cx="2318040" cy="492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&lt;date/time&gt;</a:t>
            </a:r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4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46880" cy="7533360"/>
          </a:xfrm>
          <a:prstGeom prst="rect">
            <a:avLst/>
          </a:prstGeom>
          <a:noFill/>
          <a:ln w="0">
            <a:noFill/>
          </a:ln>
        </p:spPr>
      </p:pic>
      <p:grpSp>
        <p:nvGrpSpPr>
          <p:cNvPr id="16" name="Group 6"/>
          <p:cNvGrpSpPr/>
          <p:nvPr/>
        </p:nvGrpSpPr>
        <p:grpSpPr>
          <a:xfrm>
            <a:off x="-11520" y="-28440"/>
            <a:ext cx="406080" cy="3616920"/>
            <a:chOff x="-11520" y="-28440"/>
            <a:chExt cx="406080" cy="3616920"/>
          </a:xfrm>
        </p:grpSpPr>
        <p:sp>
          <p:nvSpPr>
            <p:cNvPr id="17" name="Freeform: Shape 7"/>
            <p:cNvSpPr/>
            <p:nvPr/>
          </p:nvSpPr>
          <p:spPr>
            <a:xfrm flipH="1" flipV="1">
              <a:off x="-11520" y="385200"/>
              <a:ext cx="406080" cy="3202920"/>
            </a:xfrm>
            <a:custGeom>
              <a:avLst/>
              <a:gdLst>
                <a:gd name="textAreaLeft" fmla="*/ 1800 w 406080"/>
                <a:gd name="textAreaRight" fmla="*/ 411120 w 406080"/>
                <a:gd name="textAreaTop" fmla="*/ -1800 h 3202920"/>
                <a:gd name="textAreaBottom" fmla="*/ 3204360 h 320292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100000" sy="100000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t">
              <a:noAutofit/>
            </a:bodyPr>
            <a:p>
              <a:pPr>
                <a:lnSpc>
                  <a:spcPct val="100000"/>
                </a:lnSpc>
              </a:pPr>
              <a:endParaRPr b="0" lang="en-US" sz="1800" strike="noStrike" u="none">
                <a:solidFill>
                  <a:srgbClr val="000000"/>
                </a:solidFill>
                <a:uFillTx/>
                <a:latin typeface="Arial"/>
                <a:ea typeface="DejaVu Sans"/>
              </a:endParaRPr>
            </a:p>
          </p:txBody>
        </p:sp>
        <p:sp>
          <p:nvSpPr>
            <p:cNvPr id="18" name="Rectangle 8"/>
            <p:cNvSpPr/>
            <p:nvPr/>
          </p:nvSpPr>
          <p:spPr>
            <a:xfrm flipV="1">
              <a:off x="0" y="-28800"/>
              <a:ext cx="142200" cy="219996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t">
              <a:noAutofit/>
            </a:bodyPr>
            <a:p>
              <a:pPr>
                <a:lnSpc>
                  <a:spcPct val="100000"/>
                </a:lnSpc>
              </a:pPr>
              <a:endParaRPr b="0" lang="en-US" sz="1800" strike="noStrike" u="none">
                <a:solidFill>
                  <a:srgbClr val="ffffff"/>
                </a:solidFill>
                <a:uFillTx/>
                <a:latin typeface="Arial"/>
                <a:ea typeface="DejaVu Sans"/>
              </a:endParaRPr>
            </a:p>
          </p:txBody>
        </p:sp>
      </p:grpSp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title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2500" lnSpcReduction="19999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5150880" y="406044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2500" lnSpcReduction="19999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3" name="PlaceHolder 5"/>
          <p:cNvSpPr>
            <a:spLocks noGrp="1"/>
          </p:cNvSpPr>
          <p:nvPr>
            <p:ph type="ftr" idx="4"/>
          </p:nvPr>
        </p:nvSpPr>
        <p:spPr>
          <a:xfrm>
            <a:off x="3445560" y="6889320"/>
            <a:ext cx="3164760" cy="492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  <a:ea typeface="DejaVu Sans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  <a:ea typeface="DejaVu Sans"/>
              </a:rPr>
              <a:t>&lt;footer&gt;</a:t>
            </a:r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24" name="PlaceHolder 6"/>
          <p:cNvSpPr>
            <a:spLocks noGrp="1"/>
          </p:cNvSpPr>
          <p:nvPr>
            <p:ph type="sldNum" idx="5"/>
          </p:nvPr>
        </p:nvSpPr>
        <p:spPr>
          <a:xfrm>
            <a:off x="7223760" y="6889320"/>
            <a:ext cx="2318040" cy="492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D15E4484-E0EF-4B22-B43A-53E7807F2242}" type="slidenum"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  <a:ea typeface="DejaVu Sans"/>
              </a:rPr>
              <a:t>&lt;number&gt;</a:t>
            </a:fld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25" name="PlaceHolder 7"/>
          <p:cNvSpPr>
            <a:spLocks noGrp="1"/>
          </p:cNvSpPr>
          <p:nvPr>
            <p:ph type="dt" idx="6"/>
          </p:nvPr>
        </p:nvSpPr>
        <p:spPr>
          <a:xfrm>
            <a:off x="503280" y="6889320"/>
            <a:ext cx="2318040" cy="492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&lt;date/time&gt;</a:t>
            </a:r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4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46880" cy="7533360"/>
          </a:xfrm>
          <a:prstGeom prst="rect">
            <a:avLst/>
          </a:prstGeom>
          <a:noFill/>
          <a:ln w="0">
            <a:noFill/>
          </a:ln>
        </p:spPr>
      </p:pic>
      <p:grpSp>
        <p:nvGrpSpPr>
          <p:cNvPr id="31" name="Group 6"/>
          <p:cNvGrpSpPr/>
          <p:nvPr/>
        </p:nvGrpSpPr>
        <p:grpSpPr>
          <a:xfrm>
            <a:off x="-11520" y="-28440"/>
            <a:ext cx="406080" cy="3616920"/>
            <a:chOff x="-11520" y="-28440"/>
            <a:chExt cx="406080" cy="3616920"/>
          </a:xfrm>
        </p:grpSpPr>
        <p:sp>
          <p:nvSpPr>
            <p:cNvPr id="32" name="Freeform: Shape 7"/>
            <p:cNvSpPr/>
            <p:nvPr/>
          </p:nvSpPr>
          <p:spPr>
            <a:xfrm flipH="1" flipV="1">
              <a:off x="-11520" y="385200"/>
              <a:ext cx="406080" cy="3202920"/>
            </a:xfrm>
            <a:custGeom>
              <a:avLst/>
              <a:gdLst>
                <a:gd name="textAreaLeft" fmla="*/ 1800 w 406080"/>
                <a:gd name="textAreaRight" fmla="*/ 411120 w 406080"/>
                <a:gd name="textAreaTop" fmla="*/ -1800 h 3202920"/>
                <a:gd name="textAreaBottom" fmla="*/ 3204360 h 320292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100000" sy="100000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t">
              <a:noAutofit/>
            </a:bodyPr>
            <a:p>
              <a:pPr>
                <a:lnSpc>
                  <a:spcPct val="100000"/>
                </a:lnSpc>
              </a:pPr>
              <a:endParaRPr b="0" lang="en-US" sz="1800" strike="noStrike" u="none">
                <a:solidFill>
                  <a:srgbClr val="000000"/>
                </a:solidFill>
                <a:uFillTx/>
                <a:latin typeface="Arial"/>
                <a:ea typeface="DejaVu Sans"/>
              </a:endParaRPr>
            </a:p>
          </p:txBody>
        </p:sp>
        <p:sp>
          <p:nvSpPr>
            <p:cNvPr id="33" name="Rectangle 8"/>
            <p:cNvSpPr/>
            <p:nvPr/>
          </p:nvSpPr>
          <p:spPr>
            <a:xfrm flipV="1">
              <a:off x="0" y="-28800"/>
              <a:ext cx="142200" cy="219996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t">
              <a:noAutofit/>
            </a:bodyPr>
            <a:p>
              <a:pPr>
                <a:lnSpc>
                  <a:spcPct val="100000"/>
                </a:lnSpc>
              </a:pPr>
              <a:endParaRPr b="0" lang="en-US" sz="1800" strike="noStrike" u="none">
                <a:solidFill>
                  <a:srgbClr val="ffffff"/>
                </a:solidFill>
                <a:uFillTx/>
                <a:latin typeface="Arial"/>
                <a:ea typeface="DejaVu Sans"/>
              </a:endParaRPr>
            </a:p>
          </p:txBody>
        </p:sp>
      </p:grpSp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title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2500" lnSpcReduction="19999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2500" lnSpcReduction="19999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503640" y="4060440"/>
            <a:ext cx="906876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2500" lnSpcReduction="9999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ftr" idx="7"/>
          </p:nvPr>
        </p:nvSpPr>
        <p:spPr>
          <a:xfrm>
            <a:off x="3445560" y="6889320"/>
            <a:ext cx="3164760" cy="492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  <a:ea typeface="DejaVu Sans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  <a:ea typeface="DejaVu Sans"/>
              </a:rPr>
              <a:t>&lt;footer&gt;</a:t>
            </a:r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sldNum" idx="8"/>
          </p:nvPr>
        </p:nvSpPr>
        <p:spPr>
          <a:xfrm>
            <a:off x="7223760" y="6889320"/>
            <a:ext cx="2318040" cy="492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2EDFE4D6-04EF-4A73-A209-1651D51A2878}" type="slidenum"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  <a:ea typeface="DejaVu Sans"/>
              </a:rPr>
              <a:t>&lt;number&gt;</a:t>
            </a:fld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dt" idx="9"/>
          </p:nvPr>
        </p:nvSpPr>
        <p:spPr>
          <a:xfrm>
            <a:off x="503280" y="6889320"/>
            <a:ext cx="2318040" cy="492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&lt;date/time&gt;</a:t>
            </a:r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4"/>
  </p:sldLayoutIdLst>
</p:sldMaster>
</file>

<file path=ppt/slideMasters/slideMaster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46880" cy="7533360"/>
          </a:xfrm>
          <a:prstGeom prst="rect">
            <a:avLst/>
          </a:prstGeom>
          <a:noFill/>
          <a:ln w="0">
            <a:noFill/>
          </a:ln>
        </p:spPr>
      </p:pic>
      <p:grpSp>
        <p:nvGrpSpPr>
          <p:cNvPr id="46" name="Group 6"/>
          <p:cNvGrpSpPr/>
          <p:nvPr/>
        </p:nvGrpSpPr>
        <p:grpSpPr>
          <a:xfrm>
            <a:off x="-11520" y="-28440"/>
            <a:ext cx="406080" cy="3616920"/>
            <a:chOff x="-11520" y="-28440"/>
            <a:chExt cx="406080" cy="3616920"/>
          </a:xfrm>
        </p:grpSpPr>
        <p:sp>
          <p:nvSpPr>
            <p:cNvPr id="47" name="Freeform: Shape 7"/>
            <p:cNvSpPr/>
            <p:nvPr/>
          </p:nvSpPr>
          <p:spPr>
            <a:xfrm flipH="1" flipV="1">
              <a:off x="-11520" y="385200"/>
              <a:ext cx="406080" cy="3202920"/>
            </a:xfrm>
            <a:custGeom>
              <a:avLst/>
              <a:gdLst>
                <a:gd name="textAreaLeft" fmla="*/ 1800 w 406080"/>
                <a:gd name="textAreaRight" fmla="*/ 411120 w 406080"/>
                <a:gd name="textAreaTop" fmla="*/ -1800 h 3202920"/>
                <a:gd name="textAreaBottom" fmla="*/ 3204360 h 320292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100000" sy="100000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t">
              <a:noAutofit/>
            </a:bodyPr>
            <a:p>
              <a:pPr>
                <a:lnSpc>
                  <a:spcPct val="100000"/>
                </a:lnSpc>
              </a:pPr>
              <a:endParaRPr b="0" lang="en-US" sz="1800" strike="noStrike" u="none">
                <a:solidFill>
                  <a:srgbClr val="000000"/>
                </a:solidFill>
                <a:uFillTx/>
                <a:latin typeface="Arial"/>
                <a:ea typeface="DejaVu Sans"/>
              </a:endParaRPr>
            </a:p>
          </p:txBody>
        </p:sp>
        <p:sp>
          <p:nvSpPr>
            <p:cNvPr id="48" name="Rectangle 8"/>
            <p:cNvSpPr/>
            <p:nvPr/>
          </p:nvSpPr>
          <p:spPr>
            <a:xfrm flipV="1">
              <a:off x="0" y="-28800"/>
              <a:ext cx="142200" cy="219996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t">
              <a:noAutofit/>
            </a:bodyPr>
            <a:p>
              <a:pPr>
                <a:lnSpc>
                  <a:spcPct val="100000"/>
                </a:lnSpc>
              </a:pPr>
              <a:endParaRPr b="0" lang="en-US" sz="1800" strike="noStrike" u="none">
                <a:solidFill>
                  <a:srgbClr val="ffffff"/>
                </a:solidFill>
                <a:uFillTx/>
                <a:latin typeface="Arial"/>
                <a:ea typeface="DejaVu Sans"/>
              </a:endParaRPr>
            </a:p>
          </p:txBody>
        </p:sp>
      </p:grpSp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title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50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876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2500" lnSpcReduction="9999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51" name="PlaceHolder 3"/>
          <p:cNvSpPr>
            <a:spLocks noGrp="1"/>
          </p:cNvSpPr>
          <p:nvPr>
            <p:ph type="body"/>
          </p:nvPr>
        </p:nvSpPr>
        <p:spPr>
          <a:xfrm>
            <a:off x="503640" y="4060440"/>
            <a:ext cx="906876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2500" lnSpcReduction="9999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52" name="PlaceHolder 4"/>
          <p:cNvSpPr>
            <a:spLocks noGrp="1"/>
          </p:cNvSpPr>
          <p:nvPr>
            <p:ph type="ftr" idx="10"/>
          </p:nvPr>
        </p:nvSpPr>
        <p:spPr>
          <a:xfrm>
            <a:off x="3445560" y="6889320"/>
            <a:ext cx="3164760" cy="492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  <a:ea typeface="DejaVu Sans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  <a:ea typeface="DejaVu Sans"/>
              </a:rPr>
              <a:t>&lt;footer&gt;</a:t>
            </a:r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53" name="PlaceHolder 5"/>
          <p:cNvSpPr>
            <a:spLocks noGrp="1"/>
          </p:cNvSpPr>
          <p:nvPr>
            <p:ph type="sldNum" idx="11"/>
          </p:nvPr>
        </p:nvSpPr>
        <p:spPr>
          <a:xfrm>
            <a:off x="7223760" y="6889320"/>
            <a:ext cx="2318040" cy="492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5E726F95-9EA6-423F-90E2-53CFE189AD32}" type="slidenum"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  <a:ea typeface="DejaVu Sans"/>
              </a:rPr>
              <a:t>&lt;number&gt;</a:t>
            </a:fld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54" name="PlaceHolder 6"/>
          <p:cNvSpPr>
            <a:spLocks noGrp="1"/>
          </p:cNvSpPr>
          <p:nvPr>
            <p:ph type="dt" idx="12"/>
          </p:nvPr>
        </p:nvSpPr>
        <p:spPr>
          <a:xfrm>
            <a:off x="503280" y="6889320"/>
            <a:ext cx="2318040" cy="492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&lt;date/time&gt;</a:t>
            </a:r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4"/>
  </p:sldLayoutIdLst>
</p:sldMaster>
</file>

<file path=ppt/slideMasters/slideMaster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46880" cy="7533360"/>
          </a:xfrm>
          <a:prstGeom prst="rect">
            <a:avLst/>
          </a:prstGeom>
          <a:noFill/>
          <a:ln w="0">
            <a:noFill/>
          </a:ln>
        </p:spPr>
      </p:pic>
      <p:grpSp>
        <p:nvGrpSpPr>
          <p:cNvPr id="59" name="Group 6"/>
          <p:cNvGrpSpPr/>
          <p:nvPr/>
        </p:nvGrpSpPr>
        <p:grpSpPr>
          <a:xfrm>
            <a:off x="-11520" y="-28440"/>
            <a:ext cx="406080" cy="3616920"/>
            <a:chOff x="-11520" y="-28440"/>
            <a:chExt cx="406080" cy="3616920"/>
          </a:xfrm>
        </p:grpSpPr>
        <p:sp>
          <p:nvSpPr>
            <p:cNvPr id="60" name="Freeform: Shape 7"/>
            <p:cNvSpPr/>
            <p:nvPr/>
          </p:nvSpPr>
          <p:spPr>
            <a:xfrm flipH="1" flipV="1">
              <a:off x="-11520" y="385200"/>
              <a:ext cx="406080" cy="3202920"/>
            </a:xfrm>
            <a:custGeom>
              <a:avLst/>
              <a:gdLst>
                <a:gd name="textAreaLeft" fmla="*/ 1800 w 406080"/>
                <a:gd name="textAreaRight" fmla="*/ 411120 w 406080"/>
                <a:gd name="textAreaTop" fmla="*/ -1800 h 3202920"/>
                <a:gd name="textAreaBottom" fmla="*/ 3204360 h 320292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100000" sy="100000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t">
              <a:noAutofit/>
            </a:bodyPr>
            <a:p>
              <a:pPr>
                <a:lnSpc>
                  <a:spcPct val="100000"/>
                </a:lnSpc>
              </a:pPr>
              <a:endParaRPr b="0" lang="en-US" sz="1800" strike="noStrike" u="none">
                <a:solidFill>
                  <a:srgbClr val="000000"/>
                </a:solidFill>
                <a:uFillTx/>
                <a:latin typeface="Arial"/>
                <a:ea typeface="DejaVu Sans"/>
              </a:endParaRPr>
            </a:p>
          </p:txBody>
        </p:sp>
        <p:sp>
          <p:nvSpPr>
            <p:cNvPr id="61" name="Rectangle 8"/>
            <p:cNvSpPr/>
            <p:nvPr/>
          </p:nvSpPr>
          <p:spPr>
            <a:xfrm flipV="1">
              <a:off x="0" y="-28800"/>
              <a:ext cx="142200" cy="219996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t">
              <a:noAutofit/>
            </a:bodyPr>
            <a:p>
              <a:pPr>
                <a:lnSpc>
                  <a:spcPct val="100000"/>
                </a:lnSpc>
              </a:pPr>
              <a:endParaRPr b="0" lang="en-US" sz="1800" strike="noStrike" u="none">
                <a:solidFill>
                  <a:srgbClr val="ffffff"/>
                </a:solidFill>
                <a:uFillTx/>
                <a:latin typeface="Arial"/>
                <a:ea typeface="DejaVu Sans"/>
              </a:endParaRPr>
            </a:p>
          </p:txBody>
        </p:sp>
      </p:grpSp>
      <p:sp>
        <p:nvSpPr>
          <p:cNvPr id="62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title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63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2500" lnSpcReduction="19999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64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2500" lnSpcReduction="19999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65" name="PlaceHolder 4"/>
          <p:cNvSpPr>
            <a:spLocks noGrp="1"/>
          </p:cNvSpPr>
          <p:nvPr>
            <p:ph type="body"/>
          </p:nvPr>
        </p:nvSpPr>
        <p:spPr>
          <a:xfrm>
            <a:off x="503640" y="406044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2500" lnSpcReduction="19999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66" name="PlaceHolder 5"/>
          <p:cNvSpPr>
            <a:spLocks noGrp="1"/>
          </p:cNvSpPr>
          <p:nvPr>
            <p:ph type="body"/>
          </p:nvPr>
        </p:nvSpPr>
        <p:spPr>
          <a:xfrm>
            <a:off x="5150880" y="406044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2500" lnSpcReduction="19999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67" name="PlaceHolder 6"/>
          <p:cNvSpPr>
            <a:spLocks noGrp="1"/>
          </p:cNvSpPr>
          <p:nvPr>
            <p:ph type="ftr" idx="13"/>
          </p:nvPr>
        </p:nvSpPr>
        <p:spPr>
          <a:xfrm>
            <a:off x="3445560" y="6889320"/>
            <a:ext cx="3164760" cy="492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  <a:ea typeface="DejaVu Sans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  <a:ea typeface="DejaVu Sans"/>
              </a:rPr>
              <a:t>&lt;footer&gt;</a:t>
            </a:r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68" name="PlaceHolder 7"/>
          <p:cNvSpPr>
            <a:spLocks noGrp="1"/>
          </p:cNvSpPr>
          <p:nvPr>
            <p:ph type="sldNum" idx="14"/>
          </p:nvPr>
        </p:nvSpPr>
        <p:spPr>
          <a:xfrm>
            <a:off x="7223760" y="6889320"/>
            <a:ext cx="2318040" cy="492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5F693C35-AC76-4D34-82D9-0B78174466E4}" type="slidenum"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  <a:ea typeface="DejaVu Sans"/>
              </a:rPr>
              <a:t>&lt;number&gt;</a:t>
            </a:fld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69" name="PlaceHolder 8"/>
          <p:cNvSpPr>
            <a:spLocks noGrp="1"/>
          </p:cNvSpPr>
          <p:nvPr>
            <p:ph type="dt" idx="15"/>
          </p:nvPr>
        </p:nvSpPr>
        <p:spPr>
          <a:xfrm>
            <a:off x="503280" y="6889320"/>
            <a:ext cx="2318040" cy="492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&lt;date/time&gt;</a:t>
            </a:r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7" r:id="rId4"/>
  </p:sldLayoutIdLst>
</p:sldMaster>
</file>

<file path=ppt/slideMasters/slideMaster6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46880" cy="7533360"/>
          </a:xfrm>
          <a:prstGeom prst="rect">
            <a:avLst/>
          </a:prstGeom>
          <a:noFill/>
          <a:ln w="0">
            <a:noFill/>
          </a:ln>
        </p:spPr>
      </p:pic>
      <p:grpSp>
        <p:nvGrpSpPr>
          <p:cNvPr id="76" name="Group 6"/>
          <p:cNvGrpSpPr/>
          <p:nvPr/>
        </p:nvGrpSpPr>
        <p:grpSpPr>
          <a:xfrm>
            <a:off x="-11520" y="-28440"/>
            <a:ext cx="406080" cy="3616920"/>
            <a:chOff x="-11520" y="-28440"/>
            <a:chExt cx="406080" cy="3616920"/>
          </a:xfrm>
        </p:grpSpPr>
        <p:sp>
          <p:nvSpPr>
            <p:cNvPr id="77" name="Freeform: Shape 7"/>
            <p:cNvSpPr/>
            <p:nvPr/>
          </p:nvSpPr>
          <p:spPr>
            <a:xfrm flipH="1" flipV="1">
              <a:off x="-11520" y="385200"/>
              <a:ext cx="406080" cy="3202920"/>
            </a:xfrm>
            <a:custGeom>
              <a:avLst/>
              <a:gdLst>
                <a:gd name="textAreaLeft" fmla="*/ 1800 w 406080"/>
                <a:gd name="textAreaRight" fmla="*/ 411120 w 406080"/>
                <a:gd name="textAreaTop" fmla="*/ -1800 h 3202920"/>
                <a:gd name="textAreaBottom" fmla="*/ 3204360 h 320292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100000" sy="100000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t">
              <a:noAutofit/>
            </a:bodyPr>
            <a:p>
              <a:pPr>
                <a:lnSpc>
                  <a:spcPct val="100000"/>
                </a:lnSpc>
              </a:pPr>
              <a:endParaRPr b="0" lang="en-US" sz="1800" strike="noStrike" u="none">
                <a:solidFill>
                  <a:srgbClr val="000000"/>
                </a:solidFill>
                <a:uFillTx/>
                <a:latin typeface="Arial"/>
                <a:ea typeface="DejaVu Sans"/>
              </a:endParaRPr>
            </a:p>
          </p:txBody>
        </p:sp>
        <p:sp>
          <p:nvSpPr>
            <p:cNvPr id="78" name="Rectangle 8"/>
            <p:cNvSpPr/>
            <p:nvPr/>
          </p:nvSpPr>
          <p:spPr>
            <a:xfrm flipV="1">
              <a:off x="0" y="-28800"/>
              <a:ext cx="142200" cy="219996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t">
              <a:noAutofit/>
            </a:bodyPr>
            <a:p>
              <a:pPr>
                <a:lnSpc>
                  <a:spcPct val="100000"/>
                </a:lnSpc>
              </a:pPr>
              <a:endParaRPr b="0" lang="en-US" sz="1800" strike="noStrike" u="none">
                <a:solidFill>
                  <a:srgbClr val="ffffff"/>
                </a:solidFill>
                <a:uFillTx/>
                <a:latin typeface="Arial"/>
                <a:ea typeface="DejaVu Sans"/>
              </a:endParaRPr>
            </a:p>
          </p:txBody>
        </p:sp>
      </p:grpSp>
      <p:sp>
        <p:nvSpPr>
          <p:cNvPr id="79" name="PlaceHolder 1"/>
          <p:cNvSpPr>
            <a:spLocks noGrp="1"/>
          </p:cNvSpPr>
          <p:nvPr>
            <p:ph type="ftr" idx="16"/>
          </p:nvPr>
        </p:nvSpPr>
        <p:spPr>
          <a:xfrm>
            <a:off x="3445560" y="6889320"/>
            <a:ext cx="3164760" cy="492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  <a:ea typeface="DejaVu Sans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  <a:ea typeface="DejaVu Sans"/>
              </a:rPr>
              <a:t>&lt;footer&gt;</a:t>
            </a:r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80" name="PlaceHolder 2"/>
          <p:cNvSpPr>
            <a:spLocks noGrp="1"/>
          </p:cNvSpPr>
          <p:nvPr>
            <p:ph type="sldNum" idx="17"/>
          </p:nvPr>
        </p:nvSpPr>
        <p:spPr>
          <a:xfrm>
            <a:off x="7223760" y="6889320"/>
            <a:ext cx="2318040" cy="492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620AF3C0-4D06-4FFE-9215-E529F3978613}" type="slidenum"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  <a:ea typeface="DejaVu Sans"/>
              </a:rPr>
              <a:t>&lt;number&gt;</a:t>
            </a:fld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81" name="PlaceHolder 3"/>
          <p:cNvSpPr>
            <a:spLocks noGrp="1"/>
          </p:cNvSpPr>
          <p:nvPr>
            <p:ph type="dt" idx="18"/>
          </p:nvPr>
        </p:nvSpPr>
        <p:spPr>
          <a:xfrm>
            <a:off x="503280" y="6889320"/>
            <a:ext cx="2318040" cy="492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&lt;date/time&gt;</a:t>
            </a:r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4"/>
  </p:sldLayoutIdLst>
</p:sldMaster>
</file>

<file path=ppt/slideMasters/slideMaster7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46880" cy="7533360"/>
          </a:xfrm>
          <a:prstGeom prst="rect">
            <a:avLst/>
          </a:prstGeom>
          <a:noFill/>
          <a:ln w="0">
            <a:noFill/>
          </a:ln>
        </p:spPr>
      </p:pic>
      <p:grpSp>
        <p:nvGrpSpPr>
          <p:cNvPr id="83" name="Group 6"/>
          <p:cNvGrpSpPr/>
          <p:nvPr/>
        </p:nvGrpSpPr>
        <p:grpSpPr>
          <a:xfrm>
            <a:off x="-11520" y="-28440"/>
            <a:ext cx="406080" cy="3616920"/>
            <a:chOff x="-11520" y="-28440"/>
            <a:chExt cx="406080" cy="3616920"/>
          </a:xfrm>
        </p:grpSpPr>
        <p:sp>
          <p:nvSpPr>
            <p:cNvPr id="84" name="Freeform: Shape 7"/>
            <p:cNvSpPr/>
            <p:nvPr/>
          </p:nvSpPr>
          <p:spPr>
            <a:xfrm flipH="1" flipV="1">
              <a:off x="-11520" y="385200"/>
              <a:ext cx="406080" cy="3202920"/>
            </a:xfrm>
            <a:custGeom>
              <a:avLst/>
              <a:gdLst>
                <a:gd name="textAreaLeft" fmla="*/ 1800 w 406080"/>
                <a:gd name="textAreaRight" fmla="*/ 411120 w 406080"/>
                <a:gd name="textAreaTop" fmla="*/ -1800 h 3202920"/>
                <a:gd name="textAreaBottom" fmla="*/ 3204360 h 320292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100000" sy="100000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t">
              <a:noAutofit/>
            </a:bodyPr>
            <a:p>
              <a:pPr>
                <a:lnSpc>
                  <a:spcPct val="100000"/>
                </a:lnSpc>
              </a:pPr>
              <a:endParaRPr b="0" lang="en-US" sz="1800" strike="noStrike" u="none">
                <a:solidFill>
                  <a:srgbClr val="000000"/>
                </a:solidFill>
                <a:uFillTx/>
                <a:latin typeface="Arial"/>
                <a:ea typeface="DejaVu Sans"/>
              </a:endParaRPr>
            </a:p>
          </p:txBody>
        </p:sp>
        <p:sp>
          <p:nvSpPr>
            <p:cNvPr id="85" name="Rectangle 8"/>
            <p:cNvSpPr/>
            <p:nvPr/>
          </p:nvSpPr>
          <p:spPr>
            <a:xfrm flipV="1">
              <a:off x="0" y="-28800"/>
              <a:ext cx="142200" cy="219996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t">
              <a:noAutofit/>
            </a:bodyPr>
            <a:p>
              <a:pPr>
                <a:lnSpc>
                  <a:spcPct val="100000"/>
                </a:lnSpc>
              </a:pPr>
              <a:endParaRPr b="0" lang="en-US" sz="1800" strike="noStrike" u="none">
                <a:solidFill>
                  <a:srgbClr val="ffffff"/>
                </a:solidFill>
                <a:uFillTx/>
                <a:latin typeface="Arial"/>
                <a:ea typeface="DejaVu Sans"/>
              </a:endParaRPr>
            </a:p>
          </p:txBody>
        </p:sp>
      </p:grpSp>
      <p:sp>
        <p:nvSpPr>
          <p:cNvPr id="86" name="PlaceHolder 1"/>
          <p:cNvSpPr>
            <a:spLocks noGrp="1"/>
          </p:cNvSpPr>
          <p:nvPr>
            <p:ph type="ftr" idx="19"/>
          </p:nvPr>
        </p:nvSpPr>
        <p:spPr>
          <a:xfrm>
            <a:off x="3445560" y="6889320"/>
            <a:ext cx="3164760" cy="492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  <a:ea typeface="DejaVu Sans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  <a:ea typeface="DejaVu Sans"/>
              </a:rPr>
              <a:t> </a:t>
            </a:r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87" name="PlaceHolder 2"/>
          <p:cNvSpPr>
            <a:spLocks noGrp="1"/>
          </p:cNvSpPr>
          <p:nvPr>
            <p:ph type="sldNum" idx="20"/>
          </p:nvPr>
        </p:nvSpPr>
        <p:spPr>
          <a:xfrm>
            <a:off x="7223760" y="6889320"/>
            <a:ext cx="2318040" cy="492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202DCC8C-C73C-4E67-B6B1-E54BF3A0E6CC}" type="slidenum"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  <a:ea typeface="DejaVu Sans"/>
              </a:rPr>
              <a:t>1</a:t>
            </a:fld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88" name="PlaceHolder 3"/>
          <p:cNvSpPr>
            <a:spLocks noGrp="1"/>
          </p:cNvSpPr>
          <p:nvPr>
            <p:ph type="dt" idx="21"/>
          </p:nvPr>
        </p:nvSpPr>
        <p:spPr>
          <a:xfrm>
            <a:off x="503280" y="6889320"/>
            <a:ext cx="2318040" cy="492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 </a:t>
            </a:r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89" name="PlaceHolder 4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en-US" sz="4400" strike="noStrike" u="none">
                <a:solidFill>
                  <a:srgbClr val="000000"/>
                </a:solidFill>
                <a:uFillTx/>
                <a:latin typeface="Arial"/>
              </a:rPr>
              <a:t>Click to edit the title text format</a:t>
            </a:r>
            <a:endParaRPr b="0" lang="en-US" sz="4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90" name="PlaceHolder 5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trike="noStrike" u="non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  <a:endParaRPr b="0" lang="en-US" sz="32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trike="noStrike" u="non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  <a:endParaRPr b="0" lang="en-US" sz="2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trike="noStrike" u="none">
                <a:solidFill>
                  <a:srgbClr val="000000"/>
                </a:solidFill>
                <a:uFillTx/>
                <a:latin typeface="Arial"/>
              </a:rPr>
              <a:t>Third Outline Level</a:t>
            </a:r>
            <a:endParaRPr b="0" lang="en-US" sz="24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trike="noStrike" u="non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  <a:endParaRPr b="0" lang="en-US" sz="20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rgbClr val="000000"/>
                </a:solidFill>
                <a:uFillTx/>
                <a:latin typeface="Arial"/>
              </a:rPr>
              <a:t>Fifth Outline Level</a:t>
            </a:r>
            <a:endParaRPr b="0" lang="en-US" sz="20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rgbClr val="000000"/>
                </a:solidFill>
                <a:uFillTx/>
                <a:latin typeface="Arial"/>
              </a:rPr>
              <a:t>Sixth Outline Level</a:t>
            </a:r>
            <a:endParaRPr b="0" lang="en-US" sz="20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  <a:endParaRPr b="0" lang="en-US" sz="20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4"/>
  </p:sldLayoutIdLst>
</p:sldMaster>
</file>

<file path=ppt/slideMasters/slideMaster8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46880" cy="7533360"/>
          </a:xfrm>
          <a:prstGeom prst="rect">
            <a:avLst/>
          </a:prstGeom>
          <a:noFill/>
          <a:ln w="0">
            <a:noFill/>
          </a:ln>
        </p:spPr>
      </p:pic>
      <p:grpSp>
        <p:nvGrpSpPr>
          <p:cNvPr id="92" name="Group 6"/>
          <p:cNvGrpSpPr/>
          <p:nvPr/>
        </p:nvGrpSpPr>
        <p:grpSpPr>
          <a:xfrm>
            <a:off x="-11520" y="-28440"/>
            <a:ext cx="406080" cy="3616920"/>
            <a:chOff x="-11520" y="-28440"/>
            <a:chExt cx="406080" cy="3616920"/>
          </a:xfrm>
        </p:grpSpPr>
        <p:sp>
          <p:nvSpPr>
            <p:cNvPr id="93" name="Freeform: Shape 7"/>
            <p:cNvSpPr/>
            <p:nvPr/>
          </p:nvSpPr>
          <p:spPr>
            <a:xfrm flipH="1" flipV="1">
              <a:off x="-11520" y="385200"/>
              <a:ext cx="406080" cy="3202920"/>
            </a:xfrm>
            <a:custGeom>
              <a:avLst/>
              <a:gdLst>
                <a:gd name="textAreaLeft" fmla="*/ 1800 w 406080"/>
                <a:gd name="textAreaRight" fmla="*/ 411120 w 406080"/>
                <a:gd name="textAreaTop" fmla="*/ -1800 h 3202920"/>
                <a:gd name="textAreaBottom" fmla="*/ 3204360 h 320292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100000" sy="100000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t">
              <a:noAutofit/>
            </a:bodyPr>
            <a:p>
              <a:pPr>
                <a:lnSpc>
                  <a:spcPct val="100000"/>
                </a:lnSpc>
              </a:pPr>
              <a:endParaRPr b="0" lang="en-US" sz="1800" strike="noStrike" u="none">
                <a:solidFill>
                  <a:srgbClr val="000000"/>
                </a:solidFill>
                <a:uFillTx/>
                <a:latin typeface="Arial"/>
                <a:ea typeface="DejaVu Sans"/>
              </a:endParaRPr>
            </a:p>
          </p:txBody>
        </p:sp>
        <p:sp>
          <p:nvSpPr>
            <p:cNvPr id="94" name="Rectangle 8"/>
            <p:cNvSpPr/>
            <p:nvPr/>
          </p:nvSpPr>
          <p:spPr>
            <a:xfrm flipV="1">
              <a:off x="0" y="-28800"/>
              <a:ext cx="142200" cy="219996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t">
              <a:noAutofit/>
            </a:bodyPr>
            <a:p>
              <a:pPr>
                <a:lnSpc>
                  <a:spcPct val="100000"/>
                </a:lnSpc>
              </a:pPr>
              <a:endParaRPr b="0" lang="en-US" sz="1800" strike="noStrike" u="none">
                <a:solidFill>
                  <a:srgbClr val="ffffff"/>
                </a:solidFill>
                <a:uFillTx/>
                <a:latin typeface="Arial"/>
                <a:ea typeface="DejaVu Sans"/>
              </a:endParaRPr>
            </a:p>
          </p:txBody>
        </p:sp>
      </p:grpSp>
      <p:sp>
        <p:nvSpPr>
          <p:cNvPr id="95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title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96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876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97" name="PlaceHolder 3"/>
          <p:cNvSpPr>
            <a:spLocks noGrp="1"/>
          </p:cNvSpPr>
          <p:nvPr>
            <p:ph type="ftr" idx="22"/>
          </p:nvPr>
        </p:nvSpPr>
        <p:spPr>
          <a:xfrm>
            <a:off x="3445560" y="6889320"/>
            <a:ext cx="3164760" cy="492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  <a:ea typeface="DejaVu Sans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  <a:ea typeface="DejaVu Sans"/>
              </a:rPr>
              <a:t>&lt;footer&gt;</a:t>
            </a:r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98" name="PlaceHolder 4"/>
          <p:cNvSpPr>
            <a:spLocks noGrp="1"/>
          </p:cNvSpPr>
          <p:nvPr>
            <p:ph type="sldNum" idx="23"/>
          </p:nvPr>
        </p:nvSpPr>
        <p:spPr>
          <a:xfrm>
            <a:off x="7223760" y="6889320"/>
            <a:ext cx="2318040" cy="492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A8DF12A7-BD1C-459A-A44F-0469C036A6BD}" type="slidenum"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  <a:ea typeface="DejaVu Sans"/>
              </a:rPr>
              <a:t>&lt;number&gt;</a:t>
            </a:fld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99" name="PlaceHolder 5"/>
          <p:cNvSpPr>
            <a:spLocks noGrp="1"/>
          </p:cNvSpPr>
          <p:nvPr>
            <p:ph type="dt" idx="24"/>
          </p:nvPr>
        </p:nvSpPr>
        <p:spPr>
          <a:xfrm>
            <a:off x="503280" y="6889320"/>
            <a:ext cx="2318040" cy="492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&lt;date/time&gt;</a:t>
            </a:r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3" r:id="rId4"/>
  </p:sldLayoutIdLst>
</p:sldMaster>
</file>

<file path=ppt/slideMasters/slideMaster9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46880" cy="7533360"/>
          </a:xfrm>
          <a:prstGeom prst="rect">
            <a:avLst/>
          </a:prstGeom>
          <a:noFill/>
          <a:ln w="0">
            <a:noFill/>
          </a:ln>
        </p:spPr>
      </p:pic>
      <p:grpSp>
        <p:nvGrpSpPr>
          <p:cNvPr id="103" name="Group 6"/>
          <p:cNvGrpSpPr/>
          <p:nvPr/>
        </p:nvGrpSpPr>
        <p:grpSpPr>
          <a:xfrm>
            <a:off x="-11520" y="-28440"/>
            <a:ext cx="406080" cy="3616920"/>
            <a:chOff x="-11520" y="-28440"/>
            <a:chExt cx="406080" cy="3616920"/>
          </a:xfrm>
        </p:grpSpPr>
        <p:sp>
          <p:nvSpPr>
            <p:cNvPr id="104" name="Freeform: Shape 7"/>
            <p:cNvSpPr/>
            <p:nvPr/>
          </p:nvSpPr>
          <p:spPr>
            <a:xfrm flipH="1" flipV="1">
              <a:off x="-11520" y="385200"/>
              <a:ext cx="406080" cy="3202920"/>
            </a:xfrm>
            <a:custGeom>
              <a:avLst/>
              <a:gdLst>
                <a:gd name="textAreaLeft" fmla="*/ 1800 w 406080"/>
                <a:gd name="textAreaRight" fmla="*/ 411120 w 406080"/>
                <a:gd name="textAreaTop" fmla="*/ -1800 h 3202920"/>
                <a:gd name="textAreaBottom" fmla="*/ 3204360 h 320292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100000" sy="100000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t">
              <a:noAutofit/>
            </a:bodyPr>
            <a:p>
              <a:pPr>
                <a:lnSpc>
                  <a:spcPct val="100000"/>
                </a:lnSpc>
              </a:pPr>
              <a:endParaRPr b="0" lang="en-US" sz="1800" strike="noStrike" u="none">
                <a:solidFill>
                  <a:srgbClr val="000000"/>
                </a:solidFill>
                <a:uFillTx/>
                <a:latin typeface="Arial"/>
                <a:ea typeface="DejaVu Sans"/>
              </a:endParaRPr>
            </a:p>
          </p:txBody>
        </p:sp>
        <p:sp>
          <p:nvSpPr>
            <p:cNvPr id="105" name="Rectangle 8"/>
            <p:cNvSpPr/>
            <p:nvPr/>
          </p:nvSpPr>
          <p:spPr>
            <a:xfrm flipV="1">
              <a:off x="0" y="-28800"/>
              <a:ext cx="142200" cy="219996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t">
              <a:noAutofit/>
            </a:bodyPr>
            <a:p>
              <a:pPr>
                <a:lnSpc>
                  <a:spcPct val="100000"/>
                </a:lnSpc>
              </a:pPr>
              <a:endParaRPr b="0" lang="en-US" sz="1800" strike="noStrike" u="none">
                <a:solidFill>
                  <a:srgbClr val="ffffff"/>
                </a:solidFill>
                <a:uFillTx/>
                <a:latin typeface="Arial"/>
                <a:ea typeface="DejaVu Sans"/>
              </a:endParaRPr>
            </a:p>
          </p:txBody>
        </p:sp>
      </p:grpSp>
      <p:sp>
        <p:nvSpPr>
          <p:cNvPr id="106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title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07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876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08" name="PlaceHolder 3"/>
          <p:cNvSpPr>
            <a:spLocks noGrp="1"/>
          </p:cNvSpPr>
          <p:nvPr>
            <p:ph type="ftr" idx="25"/>
          </p:nvPr>
        </p:nvSpPr>
        <p:spPr>
          <a:xfrm>
            <a:off x="3445560" y="6889320"/>
            <a:ext cx="3164760" cy="492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  <a:ea typeface="DejaVu Sans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  <a:ea typeface="DejaVu Sans"/>
              </a:rPr>
              <a:t>&lt;footer&gt;</a:t>
            </a:r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109" name="PlaceHolder 4"/>
          <p:cNvSpPr>
            <a:spLocks noGrp="1"/>
          </p:cNvSpPr>
          <p:nvPr>
            <p:ph type="sldNum" idx="26"/>
          </p:nvPr>
        </p:nvSpPr>
        <p:spPr>
          <a:xfrm>
            <a:off x="7223760" y="6889320"/>
            <a:ext cx="2318040" cy="492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DB10CAF4-626C-435C-8436-55641021F92C}" type="slidenum"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  <a:ea typeface="DejaVu Sans"/>
              </a:rPr>
              <a:t>&lt;number&gt;</a:t>
            </a:fld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110" name="PlaceHolder 5"/>
          <p:cNvSpPr>
            <a:spLocks noGrp="1"/>
          </p:cNvSpPr>
          <p:nvPr>
            <p:ph type="dt" idx="27"/>
          </p:nvPr>
        </p:nvSpPr>
        <p:spPr>
          <a:xfrm>
            <a:off x="503280" y="6889320"/>
            <a:ext cx="2318040" cy="492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&lt;date/time&gt;</a:t>
            </a:r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5" r:id="rId4"/>
  </p:sldLayoutIdLst>
</p:sldMaster>
</file>

<file path=ppt/slideMasters/slideMaster10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46880" cy="7533360"/>
          </a:xfrm>
          <a:prstGeom prst="rect">
            <a:avLst/>
          </a:prstGeom>
          <a:noFill/>
          <a:ln w="0">
            <a:noFill/>
          </a:ln>
        </p:spPr>
      </p:pic>
      <p:grpSp>
        <p:nvGrpSpPr>
          <p:cNvPr id="114" name="Group 6"/>
          <p:cNvGrpSpPr/>
          <p:nvPr/>
        </p:nvGrpSpPr>
        <p:grpSpPr>
          <a:xfrm>
            <a:off x="-11520" y="-28440"/>
            <a:ext cx="406080" cy="3616920"/>
            <a:chOff x="-11520" y="-28440"/>
            <a:chExt cx="406080" cy="3616920"/>
          </a:xfrm>
        </p:grpSpPr>
        <p:sp>
          <p:nvSpPr>
            <p:cNvPr id="115" name="Freeform: Shape 7"/>
            <p:cNvSpPr/>
            <p:nvPr/>
          </p:nvSpPr>
          <p:spPr>
            <a:xfrm flipH="1" flipV="1">
              <a:off x="-11520" y="385200"/>
              <a:ext cx="406080" cy="3202920"/>
            </a:xfrm>
            <a:custGeom>
              <a:avLst/>
              <a:gdLst>
                <a:gd name="textAreaLeft" fmla="*/ 1800 w 406080"/>
                <a:gd name="textAreaRight" fmla="*/ 411120 w 406080"/>
                <a:gd name="textAreaTop" fmla="*/ -1800 h 3202920"/>
                <a:gd name="textAreaBottom" fmla="*/ 3204360 h 320292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100000" sy="100000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t">
              <a:noAutofit/>
            </a:bodyPr>
            <a:p>
              <a:pPr>
                <a:lnSpc>
                  <a:spcPct val="100000"/>
                </a:lnSpc>
              </a:pPr>
              <a:endParaRPr b="0" lang="en-US" sz="1800" strike="noStrike" u="none">
                <a:solidFill>
                  <a:srgbClr val="000000"/>
                </a:solidFill>
                <a:uFillTx/>
                <a:latin typeface="Arial"/>
                <a:ea typeface="DejaVu Sans"/>
              </a:endParaRPr>
            </a:p>
          </p:txBody>
        </p:sp>
        <p:sp>
          <p:nvSpPr>
            <p:cNvPr id="116" name="Rectangle 8"/>
            <p:cNvSpPr/>
            <p:nvPr/>
          </p:nvSpPr>
          <p:spPr>
            <a:xfrm flipV="1">
              <a:off x="0" y="-28800"/>
              <a:ext cx="142200" cy="219996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t">
              <a:noAutofit/>
            </a:bodyPr>
            <a:p>
              <a:pPr>
                <a:lnSpc>
                  <a:spcPct val="100000"/>
                </a:lnSpc>
              </a:pPr>
              <a:endParaRPr b="0" lang="en-US" sz="1800" strike="noStrike" u="none">
                <a:solidFill>
                  <a:srgbClr val="ffffff"/>
                </a:solidFill>
                <a:uFillTx/>
                <a:latin typeface="Arial"/>
                <a:ea typeface="DejaVu Sans"/>
              </a:endParaRPr>
            </a:p>
          </p:txBody>
        </p:sp>
      </p:grpSp>
      <p:sp>
        <p:nvSpPr>
          <p:cNvPr id="117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title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18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19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12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20" name="PlaceHolder 4"/>
          <p:cNvSpPr>
            <a:spLocks noGrp="1"/>
          </p:cNvSpPr>
          <p:nvPr>
            <p:ph type="ftr" idx="28"/>
          </p:nvPr>
        </p:nvSpPr>
        <p:spPr>
          <a:xfrm>
            <a:off x="3445560" y="6889320"/>
            <a:ext cx="3164760" cy="492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  <a:ea typeface="DejaVu Sans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  <a:ea typeface="DejaVu Sans"/>
              </a:rPr>
              <a:t>&lt;footer&gt;</a:t>
            </a:r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121" name="PlaceHolder 5"/>
          <p:cNvSpPr>
            <a:spLocks noGrp="1"/>
          </p:cNvSpPr>
          <p:nvPr>
            <p:ph type="sldNum" idx="29"/>
          </p:nvPr>
        </p:nvSpPr>
        <p:spPr>
          <a:xfrm>
            <a:off x="7223760" y="6889320"/>
            <a:ext cx="2318040" cy="492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99E10322-BBBF-4B0B-AC29-4A660EB01C0B}" type="slidenum"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  <a:ea typeface="DejaVu Sans"/>
              </a:rPr>
              <a:t>&lt;number&gt;</a:t>
            </a:fld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122" name="PlaceHolder 6"/>
          <p:cNvSpPr>
            <a:spLocks noGrp="1"/>
          </p:cNvSpPr>
          <p:nvPr>
            <p:ph type="dt" idx="30"/>
          </p:nvPr>
        </p:nvSpPr>
        <p:spPr>
          <a:xfrm>
            <a:off x="503280" y="6889320"/>
            <a:ext cx="2318040" cy="492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&lt;date/time&gt;</a:t>
            </a:r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7" r:id="rId4"/>
  </p:sldLayoutIdLst>
</p:sldMaster>
</file>

<file path=ppt/slideMasters/slideMaster1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46880" cy="7533360"/>
          </a:xfrm>
          <a:prstGeom prst="rect">
            <a:avLst/>
          </a:prstGeom>
          <a:noFill/>
          <a:ln w="0">
            <a:noFill/>
          </a:ln>
        </p:spPr>
      </p:pic>
      <p:grpSp>
        <p:nvGrpSpPr>
          <p:cNvPr id="127" name="Group 6"/>
          <p:cNvGrpSpPr/>
          <p:nvPr/>
        </p:nvGrpSpPr>
        <p:grpSpPr>
          <a:xfrm>
            <a:off x="-11520" y="-28440"/>
            <a:ext cx="406080" cy="3616920"/>
            <a:chOff x="-11520" y="-28440"/>
            <a:chExt cx="406080" cy="3616920"/>
          </a:xfrm>
        </p:grpSpPr>
        <p:sp>
          <p:nvSpPr>
            <p:cNvPr id="128" name="Freeform: Shape 7"/>
            <p:cNvSpPr/>
            <p:nvPr/>
          </p:nvSpPr>
          <p:spPr>
            <a:xfrm flipH="1" flipV="1">
              <a:off x="-11520" y="385200"/>
              <a:ext cx="406080" cy="3202920"/>
            </a:xfrm>
            <a:custGeom>
              <a:avLst/>
              <a:gdLst>
                <a:gd name="textAreaLeft" fmla="*/ 1800 w 406080"/>
                <a:gd name="textAreaRight" fmla="*/ 411120 w 406080"/>
                <a:gd name="textAreaTop" fmla="*/ -1800 h 3202920"/>
                <a:gd name="textAreaBottom" fmla="*/ 3204360 h 320292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100000" sy="100000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t">
              <a:noAutofit/>
            </a:bodyPr>
            <a:p>
              <a:pPr>
                <a:lnSpc>
                  <a:spcPct val="100000"/>
                </a:lnSpc>
              </a:pPr>
              <a:endParaRPr b="0" lang="en-US" sz="1800" strike="noStrike" u="none">
                <a:solidFill>
                  <a:srgbClr val="000000"/>
                </a:solidFill>
                <a:uFillTx/>
                <a:latin typeface="Arial"/>
                <a:ea typeface="DejaVu Sans"/>
              </a:endParaRPr>
            </a:p>
          </p:txBody>
        </p:sp>
        <p:sp>
          <p:nvSpPr>
            <p:cNvPr id="129" name="Rectangle 8"/>
            <p:cNvSpPr/>
            <p:nvPr/>
          </p:nvSpPr>
          <p:spPr>
            <a:xfrm flipV="1">
              <a:off x="0" y="-28800"/>
              <a:ext cx="142200" cy="219996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t">
              <a:noAutofit/>
            </a:bodyPr>
            <a:p>
              <a:pPr>
                <a:lnSpc>
                  <a:spcPct val="100000"/>
                </a:lnSpc>
              </a:pPr>
              <a:endParaRPr b="0" lang="en-US" sz="1800" strike="noStrike" u="none">
                <a:solidFill>
                  <a:srgbClr val="ffffff"/>
                </a:solidFill>
                <a:uFillTx/>
                <a:latin typeface="Arial"/>
                <a:ea typeface="DejaVu Sans"/>
              </a:endParaRPr>
            </a:p>
          </p:txBody>
        </p:sp>
      </p:grpSp>
      <p:sp>
        <p:nvSpPr>
          <p:cNvPr id="130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title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31" name="PlaceHolder 2"/>
          <p:cNvSpPr>
            <a:spLocks noGrp="1"/>
          </p:cNvSpPr>
          <p:nvPr>
            <p:ph type="ftr" idx="31"/>
          </p:nvPr>
        </p:nvSpPr>
        <p:spPr>
          <a:xfrm>
            <a:off x="3445560" y="6889320"/>
            <a:ext cx="3164760" cy="492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  <a:ea typeface="DejaVu Sans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  <a:ea typeface="DejaVu Sans"/>
              </a:rPr>
              <a:t>&lt;footer&gt;</a:t>
            </a:r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132" name="PlaceHolder 3"/>
          <p:cNvSpPr>
            <a:spLocks noGrp="1"/>
          </p:cNvSpPr>
          <p:nvPr>
            <p:ph type="sldNum" idx="32"/>
          </p:nvPr>
        </p:nvSpPr>
        <p:spPr>
          <a:xfrm>
            <a:off x="7223760" y="6889320"/>
            <a:ext cx="2318040" cy="492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63279580-1851-4408-A89F-ABE5F1D2F477}" type="slidenum"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  <a:ea typeface="DejaVu Sans"/>
              </a:rPr>
              <a:t>&lt;number&gt;</a:t>
            </a:fld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133" name="PlaceHolder 4"/>
          <p:cNvSpPr>
            <a:spLocks noGrp="1"/>
          </p:cNvSpPr>
          <p:nvPr>
            <p:ph type="dt" idx="33"/>
          </p:nvPr>
        </p:nvSpPr>
        <p:spPr>
          <a:xfrm>
            <a:off x="503280" y="6889320"/>
            <a:ext cx="2318040" cy="492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&lt;date/time&gt;</a:t>
            </a:r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9" r:id="rId4"/>
  </p:sldLayoutIdLst>
</p:sldMaster>
</file>

<file path=ppt/slideMasters/slideMaster1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46880" cy="7533360"/>
          </a:xfrm>
          <a:prstGeom prst="rect">
            <a:avLst/>
          </a:prstGeom>
          <a:noFill/>
          <a:ln w="0">
            <a:noFill/>
          </a:ln>
        </p:spPr>
      </p:pic>
      <p:grpSp>
        <p:nvGrpSpPr>
          <p:cNvPr id="136" name="Group 6"/>
          <p:cNvGrpSpPr/>
          <p:nvPr/>
        </p:nvGrpSpPr>
        <p:grpSpPr>
          <a:xfrm>
            <a:off x="-11520" y="-28440"/>
            <a:ext cx="406080" cy="3616920"/>
            <a:chOff x="-11520" y="-28440"/>
            <a:chExt cx="406080" cy="3616920"/>
          </a:xfrm>
        </p:grpSpPr>
        <p:sp>
          <p:nvSpPr>
            <p:cNvPr id="137" name="Freeform: Shape 7"/>
            <p:cNvSpPr/>
            <p:nvPr/>
          </p:nvSpPr>
          <p:spPr>
            <a:xfrm flipH="1" flipV="1">
              <a:off x="-11520" y="385200"/>
              <a:ext cx="406080" cy="3202920"/>
            </a:xfrm>
            <a:custGeom>
              <a:avLst/>
              <a:gdLst>
                <a:gd name="textAreaLeft" fmla="*/ 1800 w 406080"/>
                <a:gd name="textAreaRight" fmla="*/ 411120 w 406080"/>
                <a:gd name="textAreaTop" fmla="*/ -1800 h 3202920"/>
                <a:gd name="textAreaBottom" fmla="*/ 3204360 h 320292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100000" sy="100000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t">
              <a:noAutofit/>
            </a:bodyPr>
            <a:p>
              <a:pPr>
                <a:lnSpc>
                  <a:spcPct val="100000"/>
                </a:lnSpc>
              </a:pPr>
              <a:endParaRPr b="0" lang="en-US" sz="1800" strike="noStrike" u="none">
                <a:solidFill>
                  <a:srgbClr val="000000"/>
                </a:solidFill>
                <a:uFillTx/>
                <a:latin typeface="Arial"/>
                <a:ea typeface="DejaVu Sans"/>
              </a:endParaRPr>
            </a:p>
          </p:txBody>
        </p:sp>
        <p:sp>
          <p:nvSpPr>
            <p:cNvPr id="138" name="Rectangle 8"/>
            <p:cNvSpPr/>
            <p:nvPr/>
          </p:nvSpPr>
          <p:spPr>
            <a:xfrm flipV="1">
              <a:off x="0" y="-28800"/>
              <a:ext cx="142200" cy="219996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t">
              <a:noAutofit/>
            </a:bodyPr>
            <a:p>
              <a:pPr>
                <a:lnSpc>
                  <a:spcPct val="100000"/>
                </a:lnSpc>
              </a:pPr>
              <a:endParaRPr b="0" lang="en-US" sz="1800" strike="noStrike" u="none">
                <a:solidFill>
                  <a:srgbClr val="ffffff"/>
                </a:solidFill>
                <a:uFillTx/>
                <a:latin typeface="Arial"/>
                <a:ea typeface="DejaVu Sans"/>
              </a:endParaRPr>
            </a:p>
          </p:txBody>
        </p:sp>
      </p:grpSp>
      <p:sp>
        <p:nvSpPr>
          <p:cNvPr id="139" name="PlaceHolder 1"/>
          <p:cNvSpPr>
            <a:spLocks noGrp="1"/>
          </p:cNvSpPr>
          <p:nvPr>
            <p:ph type="ftr" idx="34"/>
          </p:nvPr>
        </p:nvSpPr>
        <p:spPr>
          <a:xfrm>
            <a:off x="3445560" y="6889320"/>
            <a:ext cx="3164760" cy="492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  <a:ea typeface="DejaVu Sans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  <a:ea typeface="DejaVu Sans"/>
              </a:rPr>
              <a:t> </a:t>
            </a:r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140" name="PlaceHolder 2"/>
          <p:cNvSpPr>
            <a:spLocks noGrp="1"/>
          </p:cNvSpPr>
          <p:nvPr>
            <p:ph type="sldNum" idx="35"/>
          </p:nvPr>
        </p:nvSpPr>
        <p:spPr>
          <a:xfrm>
            <a:off x="7223760" y="6889320"/>
            <a:ext cx="2318040" cy="492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15B9B805-4E2F-42C4-AD1F-75C29EB68F25}" type="slidenum"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  <a:ea typeface="DejaVu Sans"/>
              </a:rPr>
              <a:t>1</a:t>
            </a:fld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141" name="PlaceHolder 3"/>
          <p:cNvSpPr>
            <a:spLocks noGrp="1"/>
          </p:cNvSpPr>
          <p:nvPr>
            <p:ph type="dt" idx="36"/>
          </p:nvPr>
        </p:nvSpPr>
        <p:spPr>
          <a:xfrm>
            <a:off x="503280" y="6889320"/>
            <a:ext cx="2318040" cy="492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 </a:t>
            </a:r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4"/>
  </p:sldLayoutIdLst>
</p:sldMaster>
</file>

<file path=ppt/slideMasters/slideMaster1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53720" cy="7540200"/>
          </a:xfrm>
          <a:prstGeom prst="rect">
            <a:avLst/>
          </a:prstGeom>
          <a:noFill/>
          <a:ln w="0">
            <a:noFill/>
          </a:ln>
        </p:spPr>
      </p:pic>
      <p:grpSp>
        <p:nvGrpSpPr>
          <p:cNvPr id="143" name="Group 6"/>
          <p:cNvGrpSpPr/>
          <p:nvPr/>
        </p:nvGrpSpPr>
        <p:grpSpPr>
          <a:xfrm>
            <a:off x="-5040" y="-22320"/>
            <a:ext cx="412560" cy="3623400"/>
            <a:chOff x="-5040" y="-22320"/>
            <a:chExt cx="412560" cy="3623400"/>
          </a:xfrm>
        </p:grpSpPr>
        <p:sp>
          <p:nvSpPr>
            <p:cNvPr id="144" name="Freeform: Shape 7"/>
            <p:cNvSpPr/>
            <p:nvPr/>
          </p:nvSpPr>
          <p:spPr>
            <a:xfrm flipH="1" flipV="1">
              <a:off x="-5040" y="391320"/>
              <a:ext cx="412560" cy="3209400"/>
            </a:xfrm>
            <a:custGeom>
              <a:avLst/>
              <a:gdLst>
                <a:gd name="textAreaLeft" fmla="*/ 1800 w 412560"/>
                <a:gd name="textAreaRight" fmla="*/ 417600 w 412560"/>
                <a:gd name="textAreaTop" fmla="*/ -1800 h 3209400"/>
                <a:gd name="textAreaBottom" fmla="*/ 3210840 h 320940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100000" sy="100000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t">
              <a:noAutofit/>
            </a:bodyPr>
            <a:p>
              <a:pPr>
                <a:lnSpc>
                  <a:spcPct val="100000"/>
                </a:lnSpc>
              </a:pPr>
              <a:endParaRPr b="0" lang="en-US" sz="1800" strike="noStrike" u="none">
                <a:solidFill>
                  <a:srgbClr val="000000"/>
                </a:solidFill>
                <a:uFillTx/>
                <a:latin typeface="Arial"/>
                <a:ea typeface="DejaVu Sans"/>
              </a:endParaRPr>
            </a:p>
          </p:txBody>
        </p:sp>
        <p:sp>
          <p:nvSpPr>
            <p:cNvPr id="145" name="Rectangle 8"/>
            <p:cNvSpPr/>
            <p:nvPr/>
          </p:nvSpPr>
          <p:spPr>
            <a:xfrm flipV="1">
              <a:off x="360" y="-22680"/>
              <a:ext cx="148320" cy="220644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t">
              <a:noAutofit/>
            </a:bodyPr>
            <a:p>
              <a:pPr>
                <a:lnSpc>
                  <a:spcPct val="100000"/>
                </a:lnSpc>
              </a:pPr>
              <a:endParaRPr b="0" lang="en-US" sz="1800" strike="noStrike" u="none">
                <a:solidFill>
                  <a:srgbClr val="ffffff"/>
                </a:solidFill>
                <a:uFillTx/>
                <a:latin typeface="Arial"/>
                <a:ea typeface="DejaVu Sans"/>
              </a:endParaRPr>
            </a:p>
          </p:txBody>
        </p:sp>
      </p:grpSp>
      <p:sp>
        <p:nvSpPr>
          <p:cNvPr id="146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title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47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2500" lnSpcReduction="19999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48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12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49" name="PlaceHolder 4"/>
          <p:cNvSpPr>
            <a:spLocks noGrp="1"/>
          </p:cNvSpPr>
          <p:nvPr>
            <p:ph type="body"/>
          </p:nvPr>
        </p:nvSpPr>
        <p:spPr>
          <a:xfrm>
            <a:off x="503640" y="406044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2500" lnSpcReduction="19999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50" name="PlaceHolder 5"/>
          <p:cNvSpPr>
            <a:spLocks noGrp="1"/>
          </p:cNvSpPr>
          <p:nvPr>
            <p:ph type="ftr" idx="37"/>
          </p:nvPr>
        </p:nvSpPr>
        <p:spPr>
          <a:xfrm>
            <a:off x="3445560" y="6890040"/>
            <a:ext cx="3170880" cy="49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&lt;footer&gt;</a:t>
            </a:r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151" name="PlaceHolder 6"/>
          <p:cNvSpPr>
            <a:spLocks noGrp="1"/>
          </p:cNvSpPr>
          <p:nvPr>
            <p:ph type="sldNum" idx="38"/>
          </p:nvPr>
        </p:nvSpPr>
        <p:spPr>
          <a:xfrm>
            <a:off x="7224120" y="6890040"/>
            <a:ext cx="2324520" cy="49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DAE0C745-99B3-4015-BEA4-7FF3546D8ED7}" type="slidenum"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  <a:ea typeface="DejaVu Sans"/>
              </a:rPr>
              <a:t>&lt;number&gt;</a:t>
            </a:fld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152" name="PlaceHolder 7"/>
          <p:cNvSpPr>
            <a:spLocks noGrp="1"/>
          </p:cNvSpPr>
          <p:nvPr>
            <p:ph type="dt" idx="39"/>
          </p:nvPr>
        </p:nvSpPr>
        <p:spPr>
          <a:xfrm>
            <a:off x="503280" y="6890040"/>
            <a:ext cx="2324520" cy="49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&lt;date/time&gt;</a:t>
            </a:r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4"/>
  </p:sldLayoutIdLst>
</p:sldMaster>
</file>

<file path=ppt/slideMasters/slideMaster1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7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53720" cy="7540200"/>
          </a:xfrm>
          <a:prstGeom prst="rect">
            <a:avLst/>
          </a:prstGeom>
          <a:noFill/>
          <a:ln w="0">
            <a:noFill/>
          </a:ln>
        </p:spPr>
      </p:pic>
      <p:grpSp>
        <p:nvGrpSpPr>
          <p:cNvPr id="158" name="Group 6"/>
          <p:cNvGrpSpPr/>
          <p:nvPr/>
        </p:nvGrpSpPr>
        <p:grpSpPr>
          <a:xfrm>
            <a:off x="-5040" y="-22320"/>
            <a:ext cx="412560" cy="3623400"/>
            <a:chOff x="-5040" y="-22320"/>
            <a:chExt cx="412560" cy="3623400"/>
          </a:xfrm>
        </p:grpSpPr>
        <p:sp>
          <p:nvSpPr>
            <p:cNvPr id="159" name="Freeform: Shape 7"/>
            <p:cNvSpPr/>
            <p:nvPr/>
          </p:nvSpPr>
          <p:spPr>
            <a:xfrm flipH="1" flipV="1">
              <a:off x="-5040" y="391320"/>
              <a:ext cx="412560" cy="3209400"/>
            </a:xfrm>
            <a:custGeom>
              <a:avLst/>
              <a:gdLst>
                <a:gd name="textAreaLeft" fmla="*/ 1800 w 412560"/>
                <a:gd name="textAreaRight" fmla="*/ 417600 w 412560"/>
                <a:gd name="textAreaTop" fmla="*/ -1800 h 3209400"/>
                <a:gd name="textAreaBottom" fmla="*/ 3210840 h 320940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100000" sy="100000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t">
              <a:noAutofit/>
            </a:bodyPr>
            <a:p>
              <a:pPr>
                <a:lnSpc>
                  <a:spcPct val="100000"/>
                </a:lnSpc>
              </a:pPr>
              <a:endParaRPr b="0" lang="en-US" sz="1800" strike="noStrike" u="none">
                <a:solidFill>
                  <a:srgbClr val="000000"/>
                </a:solidFill>
                <a:uFillTx/>
                <a:latin typeface="Arial"/>
                <a:ea typeface="DejaVu Sans"/>
              </a:endParaRPr>
            </a:p>
          </p:txBody>
        </p:sp>
        <p:sp>
          <p:nvSpPr>
            <p:cNvPr id="160" name="Rectangle 8"/>
            <p:cNvSpPr/>
            <p:nvPr/>
          </p:nvSpPr>
          <p:spPr>
            <a:xfrm flipV="1">
              <a:off x="360" y="-22680"/>
              <a:ext cx="148320" cy="220644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t">
              <a:noAutofit/>
            </a:bodyPr>
            <a:p>
              <a:pPr>
                <a:lnSpc>
                  <a:spcPct val="100000"/>
                </a:lnSpc>
              </a:pPr>
              <a:endParaRPr b="0" lang="en-US" sz="1800" strike="noStrike" u="none">
                <a:solidFill>
                  <a:srgbClr val="ffffff"/>
                </a:solidFill>
                <a:uFillTx/>
                <a:latin typeface="Arial"/>
                <a:ea typeface="DejaVu Sans"/>
              </a:endParaRPr>
            </a:p>
          </p:txBody>
        </p:sp>
      </p:grpSp>
      <p:sp>
        <p:nvSpPr>
          <p:cNvPr id="161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title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62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63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2500" lnSpcReduction="19999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64" name="PlaceHolder 4"/>
          <p:cNvSpPr>
            <a:spLocks noGrp="1"/>
          </p:cNvSpPr>
          <p:nvPr>
            <p:ph type="body"/>
          </p:nvPr>
        </p:nvSpPr>
        <p:spPr>
          <a:xfrm>
            <a:off x="5150880" y="406044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2500" lnSpcReduction="19999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65" name="PlaceHolder 5"/>
          <p:cNvSpPr>
            <a:spLocks noGrp="1"/>
          </p:cNvSpPr>
          <p:nvPr>
            <p:ph type="ftr" idx="40"/>
          </p:nvPr>
        </p:nvSpPr>
        <p:spPr>
          <a:xfrm>
            <a:off x="3445560" y="6890040"/>
            <a:ext cx="3170880" cy="49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&lt;footer&gt;</a:t>
            </a:r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166" name="PlaceHolder 6"/>
          <p:cNvSpPr>
            <a:spLocks noGrp="1"/>
          </p:cNvSpPr>
          <p:nvPr>
            <p:ph type="sldNum" idx="41"/>
          </p:nvPr>
        </p:nvSpPr>
        <p:spPr>
          <a:xfrm>
            <a:off x="7224120" y="6890040"/>
            <a:ext cx="2324520" cy="49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04899D49-4071-4B6F-A2A5-4221CE1E6CFE}" type="slidenum"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  <a:ea typeface="DejaVu Sans"/>
              </a:rPr>
              <a:t>&lt;number&gt;</a:t>
            </a:fld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167" name="PlaceHolder 7"/>
          <p:cNvSpPr>
            <a:spLocks noGrp="1"/>
          </p:cNvSpPr>
          <p:nvPr>
            <p:ph type="dt" idx="42"/>
          </p:nvPr>
        </p:nvSpPr>
        <p:spPr>
          <a:xfrm>
            <a:off x="503280" y="6890040"/>
            <a:ext cx="2324520" cy="49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&lt;date/time&gt;</a:t>
            </a:r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4"/>
  </p:sldLayoutIdLst>
</p:sldMaster>
</file>

<file path=ppt/slideMasters/slideMaster1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2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53720" cy="7540200"/>
          </a:xfrm>
          <a:prstGeom prst="rect">
            <a:avLst/>
          </a:prstGeom>
          <a:noFill/>
          <a:ln w="0">
            <a:noFill/>
          </a:ln>
        </p:spPr>
      </p:pic>
      <p:grpSp>
        <p:nvGrpSpPr>
          <p:cNvPr id="173" name="Group 6"/>
          <p:cNvGrpSpPr/>
          <p:nvPr/>
        </p:nvGrpSpPr>
        <p:grpSpPr>
          <a:xfrm>
            <a:off x="-5040" y="-22320"/>
            <a:ext cx="412560" cy="3623400"/>
            <a:chOff x="-5040" y="-22320"/>
            <a:chExt cx="412560" cy="3623400"/>
          </a:xfrm>
        </p:grpSpPr>
        <p:sp>
          <p:nvSpPr>
            <p:cNvPr id="174" name="Freeform: Shape 7"/>
            <p:cNvSpPr/>
            <p:nvPr/>
          </p:nvSpPr>
          <p:spPr>
            <a:xfrm flipH="1" flipV="1">
              <a:off x="-5040" y="391320"/>
              <a:ext cx="412560" cy="3209400"/>
            </a:xfrm>
            <a:custGeom>
              <a:avLst/>
              <a:gdLst>
                <a:gd name="textAreaLeft" fmla="*/ 1800 w 412560"/>
                <a:gd name="textAreaRight" fmla="*/ 417600 w 412560"/>
                <a:gd name="textAreaTop" fmla="*/ -1800 h 3209400"/>
                <a:gd name="textAreaBottom" fmla="*/ 3210840 h 320940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100000" sy="100000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t">
              <a:noAutofit/>
            </a:bodyPr>
            <a:p>
              <a:pPr>
                <a:lnSpc>
                  <a:spcPct val="100000"/>
                </a:lnSpc>
              </a:pPr>
              <a:endParaRPr b="0" lang="en-US" sz="1800" strike="noStrike" u="none">
                <a:solidFill>
                  <a:srgbClr val="000000"/>
                </a:solidFill>
                <a:uFillTx/>
                <a:latin typeface="Arial"/>
                <a:ea typeface="DejaVu Sans"/>
              </a:endParaRPr>
            </a:p>
          </p:txBody>
        </p:sp>
        <p:sp>
          <p:nvSpPr>
            <p:cNvPr id="175" name="Rectangle 8"/>
            <p:cNvSpPr/>
            <p:nvPr/>
          </p:nvSpPr>
          <p:spPr>
            <a:xfrm flipV="1">
              <a:off x="360" y="-22680"/>
              <a:ext cx="148320" cy="220644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t">
              <a:noAutofit/>
            </a:bodyPr>
            <a:p>
              <a:pPr>
                <a:lnSpc>
                  <a:spcPct val="100000"/>
                </a:lnSpc>
              </a:pPr>
              <a:endParaRPr b="0" lang="en-US" sz="1800" strike="noStrike" u="none">
                <a:solidFill>
                  <a:srgbClr val="ffffff"/>
                </a:solidFill>
                <a:uFillTx/>
                <a:latin typeface="Arial"/>
                <a:ea typeface="DejaVu Sans"/>
              </a:endParaRPr>
            </a:p>
          </p:txBody>
        </p:sp>
      </p:grpSp>
      <p:sp>
        <p:nvSpPr>
          <p:cNvPr id="176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title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77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2500" lnSpcReduction="19999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78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2500" lnSpcReduction="19999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79" name="PlaceHolder 4"/>
          <p:cNvSpPr>
            <a:spLocks noGrp="1"/>
          </p:cNvSpPr>
          <p:nvPr>
            <p:ph type="body"/>
          </p:nvPr>
        </p:nvSpPr>
        <p:spPr>
          <a:xfrm>
            <a:off x="503640" y="4060440"/>
            <a:ext cx="906876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2500" lnSpcReduction="9999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80" name="PlaceHolder 5"/>
          <p:cNvSpPr>
            <a:spLocks noGrp="1"/>
          </p:cNvSpPr>
          <p:nvPr>
            <p:ph type="ftr" idx="43"/>
          </p:nvPr>
        </p:nvSpPr>
        <p:spPr>
          <a:xfrm>
            <a:off x="3445560" y="6890040"/>
            <a:ext cx="3170880" cy="49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&lt;footer&gt;</a:t>
            </a:r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181" name="PlaceHolder 6"/>
          <p:cNvSpPr>
            <a:spLocks noGrp="1"/>
          </p:cNvSpPr>
          <p:nvPr>
            <p:ph type="sldNum" idx="44"/>
          </p:nvPr>
        </p:nvSpPr>
        <p:spPr>
          <a:xfrm>
            <a:off x="7224120" y="6890040"/>
            <a:ext cx="2324520" cy="49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1A35E3C5-C1CC-49D5-91EE-58787F82C02D}" type="slidenum"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  <a:ea typeface="DejaVu Sans"/>
              </a:rPr>
              <a:t>&lt;number&gt;</a:t>
            </a:fld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182" name="PlaceHolder 7"/>
          <p:cNvSpPr>
            <a:spLocks noGrp="1"/>
          </p:cNvSpPr>
          <p:nvPr>
            <p:ph type="dt" idx="45"/>
          </p:nvPr>
        </p:nvSpPr>
        <p:spPr>
          <a:xfrm>
            <a:off x="503280" y="6890040"/>
            <a:ext cx="2324520" cy="49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&lt;date/time&gt;</a:t>
            </a:r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7" r:id="rId4"/>
  </p:sldLayoutIdLst>
</p:sldMaster>
</file>

<file path=ppt/slideMasters/slideMaster16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7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53720" cy="7540200"/>
          </a:xfrm>
          <a:prstGeom prst="rect">
            <a:avLst/>
          </a:prstGeom>
          <a:noFill/>
          <a:ln w="0">
            <a:noFill/>
          </a:ln>
        </p:spPr>
      </p:pic>
      <p:grpSp>
        <p:nvGrpSpPr>
          <p:cNvPr id="188" name="Group 6"/>
          <p:cNvGrpSpPr/>
          <p:nvPr/>
        </p:nvGrpSpPr>
        <p:grpSpPr>
          <a:xfrm>
            <a:off x="-5040" y="-22320"/>
            <a:ext cx="412560" cy="3623400"/>
            <a:chOff x="-5040" y="-22320"/>
            <a:chExt cx="412560" cy="3623400"/>
          </a:xfrm>
        </p:grpSpPr>
        <p:sp>
          <p:nvSpPr>
            <p:cNvPr id="189" name="Freeform: Shape 7"/>
            <p:cNvSpPr/>
            <p:nvPr/>
          </p:nvSpPr>
          <p:spPr>
            <a:xfrm flipH="1" flipV="1">
              <a:off x="-5040" y="391320"/>
              <a:ext cx="412560" cy="3209400"/>
            </a:xfrm>
            <a:custGeom>
              <a:avLst/>
              <a:gdLst>
                <a:gd name="textAreaLeft" fmla="*/ 1800 w 412560"/>
                <a:gd name="textAreaRight" fmla="*/ 417600 w 412560"/>
                <a:gd name="textAreaTop" fmla="*/ -1800 h 3209400"/>
                <a:gd name="textAreaBottom" fmla="*/ 3210840 h 320940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100000" sy="100000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t">
              <a:noAutofit/>
            </a:bodyPr>
            <a:p>
              <a:pPr>
                <a:lnSpc>
                  <a:spcPct val="100000"/>
                </a:lnSpc>
              </a:pPr>
              <a:endParaRPr b="0" lang="en-US" sz="1800" strike="noStrike" u="none">
                <a:solidFill>
                  <a:srgbClr val="000000"/>
                </a:solidFill>
                <a:uFillTx/>
                <a:latin typeface="Arial"/>
                <a:ea typeface="DejaVu Sans"/>
              </a:endParaRPr>
            </a:p>
          </p:txBody>
        </p:sp>
        <p:sp>
          <p:nvSpPr>
            <p:cNvPr id="190" name="Rectangle 8"/>
            <p:cNvSpPr/>
            <p:nvPr/>
          </p:nvSpPr>
          <p:spPr>
            <a:xfrm flipV="1">
              <a:off x="360" y="-22680"/>
              <a:ext cx="148320" cy="220644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t">
              <a:noAutofit/>
            </a:bodyPr>
            <a:p>
              <a:pPr>
                <a:lnSpc>
                  <a:spcPct val="100000"/>
                </a:lnSpc>
              </a:pPr>
              <a:endParaRPr b="0" lang="en-US" sz="1800" strike="noStrike" u="none">
                <a:solidFill>
                  <a:srgbClr val="ffffff"/>
                </a:solidFill>
                <a:uFillTx/>
                <a:latin typeface="Arial"/>
                <a:ea typeface="DejaVu Sans"/>
              </a:endParaRPr>
            </a:p>
          </p:txBody>
        </p:sp>
      </p:grpSp>
      <p:sp>
        <p:nvSpPr>
          <p:cNvPr id="191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title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92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876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2500" lnSpcReduction="9999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93" name="PlaceHolder 3"/>
          <p:cNvSpPr>
            <a:spLocks noGrp="1"/>
          </p:cNvSpPr>
          <p:nvPr>
            <p:ph type="body"/>
          </p:nvPr>
        </p:nvSpPr>
        <p:spPr>
          <a:xfrm>
            <a:off x="503640" y="4060440"/>
            <a:ext cx="906876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2500" lnSpcReduction="9999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94" name="PlaceHolder 4"/>
          <p:cNvSpPr>
            <a:spLocks noGrp="1"/>
          </p:cNvSpPr>
          <p:nvPr>
            <p:ph type="ftr" idx="46"/>
          </p:nvPr>
        </p:nvSpPr>
        <p:spPr>
          <a:xfrm>
            <a:off x="3445560" y="6890040"/>
            <a:ext cx="3170880" cy="49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&lt;footer&gt;</a:t>
            </a:r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195" name="PlaceHolder 5"/>
          <p:cNvSpPr>
            <a:spLocks noGrp="1"/>
          </p:cNvSpPr>
          <p:nvPr>
            <p:ph type="sldNum" idx="47"/>
          </p:nvPr>
        </p:nvSpPr>
        <p:spPr>
          <a:xfrm>
            <a:off x="7224120" y="6890040"/>
            <a:ext cx="2324520" cy="49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AAA39FC5-C048-42B2-A59F-9A12C06C30B8}" type="slidenum"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  <a:ea typeface="DejaVu Sans"/>
              </a:rPr>
              <a:t>&lt;number&gt;</a:t>
            </a:fld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196" name="PlaceHolder 6"/>
          <p:cNvSpPr>
            <a:spLocks noGrp="1"/>
          </p:cNvSpPr>
          <p:nvPr>
            <p:ph type="dt" idx="48"/>
          </p:nvPr>
        </p:nvSpPr>
        <p:spPr>
          <a:xfrm>
            <a:off x="503280" y="6890040"/>
            <a:ext cx="2324520" cy="49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&lt;date/time&gt;</a:t>
            </a:r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9" r:id="rId4"/>
  </p:sldLayoutIdLst>
</p:sldMaster>
</file>

<file path=ppt/slideMasters/slideMaster17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0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53720" cy="7540200"/>
          </a:xfrm>
          <a:prstGeom prst="rect">
            <a:avLst/>
          </a:prstGeom>
          <a:noFill/>
          <a:ln w="0">
            <a:noFill/>
          </a:ln>
        </p:spPr>
      </p:pic>
      <p:grpSp>
        <p:nvGrpSpPr>
          <p:cNvPr id="201" name="Group 6"/>
          <p:cNvGrpSpPr/>
          <p:nvPr/>
        </p:nvGrpSpPr>
        <p:grpSpPr>
          <a:xfrm>
            <a:off x="-5040" y="-22320"/>
            <a:ext cx="412560" cy="3623400"/>
            <a:chOff x="-5040" y="-22320"/>
            <a:chExt cx="412560" cy="3623400"/>
          </a:xfrm>
        </p:grpSpPr>
        <p:sp>
          <p:nvSpPr>
            <p:cNvPr id="202" name="Freeform: Shape 7"/>
            <p:cNvSpPr/>
            <p:nvPr/>
          </p:nvSpPr>
          <p:spPr>
            <a:xfrm flipH="1" flipV="1">
              <a:off x="-5040" y="391320"/>
              <a:ext cx="412560" cy="3209400"/>
            </a:xfrm>
            <a:custGeom>
              <a:avLst/>
              <a:gdLst>
                <a:gd name="textAreaLeft" fmla="*/ 1800 w 412560"/>
                <a:gd name="textAreaRight" fmla="*/ 417600 w 412560"/>
                <a:gd name="textAreaTop" fmla="*/ -1800 h 3209400"/>
                <a:gd name="textAreaBottom" fmla="*/ 3210840 h 320940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100000" sy="100000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t">
              <a:noAutofit/>
            </a:bodyPr>
            <a:p>
              <a:pPr>
                <a:lnSpc>
                  <a:spcPct val="100000"/>
                </a:lnSpc>
              </a:pPr>
              <a:endParaRPr b="0" lang="en-US" sz="1800" strike="noStrike" u="none">
                <a:solidFill>
                  <a:srgbClr val="000000"/>
                </a:solidFill>
                <a:uFillTx/>
                <a:latin typeface="Arial"/>
                <a:ea typeface="DejaVu Sans"/>
              </a:endParaRPr>
            </a:p>
          </p:txBody>
        </p:sp>
        <p:sp>
          <p:nvSpPr>
            <p:cNvPr id="203" name="Rectangle 8"/>
            <p:cNvSpPr/>
            <p:nvPr/>
          </p:nvSpPr>
          <p:spPr>
            <a:xfrm flipV="1">
              <a:off x="360" y="-22680"/>
              <a:ext cx="148320" cy="220644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t">
              <a:noAutofit/>
            </a:bodyPr>
            <a:p>
              <a:pPr>
                <a:lnSpc>
                  <a:spcPct val="100000"/>
                </a:lnSpc>
              </a:pPr>
              <a:endParaRPr b="0" lang="en-US" sz="1800" strike="noStrike" u="none">
                <a:solidFill>
                  <a:srgbClr val="ffffff"/>
                </a:solidFill>
                <a:uFillTx/>
                <a:latin typeface="Arial"/>
                <a:ea typeface="DejaVu Sans"/>
              </a:endParaRPr>
            </a:p>
          </p:txBody>
        </p:sp>
      </p:grpSp>
      <p:sp>
        <p:nvSpPr>
          <p:cNvPr id="204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title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05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2500" lnSpcReduction="19999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06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2500" lnSpcReduction="19999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07" name="PlaceHolder 4"/>
          <p:cNvSpPr>
            <a:spLocks noGrp="1"/>
          </p:cNvSpPr>
          <p:nvPr>
            <p:ph type="body"/>
          </p:nvPr>
        </p:nvSpPr>
        <p:spPr>
          <a:xfrm>
            <a:off x="503640" y="406044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2500" lnSpcReduction="19999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08" name="PlaceHolder 5"/>
          <p:cNvSpPr>
            <a:spLocks noGrp="1"/>
          </p:cNvSpPr>
          <p:nvPr>
            <p:ph type="body"/>
          </p:nvPr>
        </p:nvSpPr>
        <p:spPr>
          <a:xfrm>
            <a:off x="5150880" y="406044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2500" lnSpcReduction="19999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09" name="PlaceHolder 6"/>
          <p:cNvSpPr>
            <a:spLocks noGrp="1"/>
          </p:cNvSpPr>
          <p:nvPr>
            <p:ph type="ftr" idx="49"/>
          </p:nvPr>
        </p:nvSpPr>
        <p:spPr>
          <a:xfrm>
            <a:off x="3445560" y="6890040"/>
            <a:ext cx="3170880" cy="49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&lt;footer&gt;</a:t>
            </a:r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210" name="PlaceHolder 7"/>
          <p:cNvSpPr>
            <a:spLocks noGrp="1"/>
          </p:cNvSpPr>
          <p:nvPr>
            <p:ph type="sldNum" idx="50"/>
          </p:nvPr>
        </p:nvSpPr>
        <p:spPr>
          <a:xfrm>
            <a:off x="7224120" y="6890040"/>
            <a:ext cx="2324520" cy="49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8598A905-3B2B-4C7C-B225-3FA08AE608EF}" type="slidenum"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  <a:ea typeface="DejaVu Sans"/>
              </a:rPr>
              <a:t>&lt;number&gt;</a:t>
            </a:fld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211" name="PlaceHolder 8"/>
          <p:cNvSpPr>
            <a:spLocks noGrp="1"/>
          </p:cNvSpPr>
          <p:nvPr>
            <p:ph type="dt" idx="51"/>
          </p:nvPr>
        </p:nvSpPr>
        <p:spPr>
          <a:xfrm>
            <a:off x="503280" y="6890040"/>
            <a:ext cx="2324520" cy="49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&lt;date/time&gt;</a:t>
            </a:r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1" r:id="rId4"/>
  </p:sldLayoutIdLst>
</p:sldMaster>
</file>

<file path=ppt/slideMasters/slideMaster18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7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53720" cy="7540200"/>
          </a:xfrm>
          <a:prstGeom prst="rect">
            <a:avLst/>
          </a:prstGeom>
          <a:noFill/>
          <a:ln w="0">
            <a:noFill/>
          </a:ln>
        </p:spPr>
      </p:pic>
      <p:grpSp>
        <p:nvGrpSpPr>
          <p:cNvPr id="218" name="Group 6"/>
          <p:cNvGrpSpPr/>
          <p:nvPr/>
        </p:nvGrpSpPr>
        <p:grpSpPr>
          <a:xfrm>
            <a:off x="-5040" y="-22320"/>
            <a:ext cx="412560" cy="3623400"/>
            <a:chOff x="-5040" y="-22320"/>
            <a:chExt cx="412560" cy="3623400"/>
          </a:xfrm>
        </p:grpSpPr>
        <p:sp>
          <p:nvSpPr>
            <p:cNvPr id="219" name="Freeform: Shape 7"/>
            <p:cNvSpPr/>
            <p:nvPr/>
          </p:nvSpPr>
          <p:spPr>
            <a:xfrm flipH="1" flipV="1">
              <a:off x="-5040" y="391320"/>
              <a:ext cx="412560" cy="3209400"/>
            </a:xfrm>
            <a:custGeom>
              <a:avLst/>
              <a:gdLst>
                <a:gd name="textAreaLeft" fmla="*/ 1800 w 412560"/>
                <a:gd name="textAreaRight" fmla="*/ 417600 w 412560"/>
                <a:gd name="textAreaTop" fmla="*/ -1800 h 3209400"/>
                <a:gd name="textAreaBottom" fmla="*/ 3210840 h 320940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100000" sy="100000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t">
              <a:noAutofit/>
            </a:bodyPr>
            <a:p>
              <a:pPr>
                <a:lnSpc>
                  <a:spcPct val="100000"/>
                </a:lnSpc>
              </a:pPr>
              <a:endParaRPr b="0" lang="en-US" sz="1800" strike="noStrike" u="none">
                <a:solidFill>
                  <a:srgbClr val="000000"/>
                </a:solidFill>
                <a:uFillTx/>
                <a:latin typeface="Arial"/>
                <a:ea typeface="DejaVu Sans"/>
              </a:endParaRPr>
            </a:p>
          </p:txBody>
        </p:sp>
        <p:sp>
          <p:nvSpPr>
            <p:cNvPr id="220" name="Rectangle 8"/>
            <p:cNvSpPr/>
            <p:nvPr/>
          </p:nvSpPr>
          <p:spPr>
            <a:xfrm flipV="1">
              <a:off x="360" y="-22680"/>
              <a:ext cx="148320" cy="220644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t">
              <a:noAutofit/>
            </a:bodyPr>
            <a:p>
              <a:pPr>
                <a:lnSpc>
                  <a:spcPct val="100000"/>
                </a:lnSpc>
              </a:pPr>
              <a:endParaRPr b="0" lang="en-US" sz="1800" strike="noStrike" u="none">
                <a:solidFill>
                  <a:srgbClr val="ffffff"/>
                </a:solidFill>
                <a:uFillTx/>
                <a:latin typeface="Arial"/>
                <a:ea typeface="DejaVu Sans"/>
              </a:endParaRPr>
            </a:p>
          </p:txBody>
        </p:sp>
      </p:grpSp>
      <p:sp>
        <p:nvSpPr>
          <p:cNvPr id="221" name="PlaceHolder 1"/>
          <p:cNvSpPr>
            <a:spLocks noGrp="1"/>
          </p:cNvSpPr>
          <p:nvPr>
            <p:ph type="ftr" idx="52"/>
          </p:nvPr>
        </p:nvSpPr>
        <p:spPr>
          <a:xfrm>
            <a:off x="3445560" y="6890040"/>
            <a:ext cx="3170880" cy="49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&lt;footer&gt;</a:t>
            </a:r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222" name="PlaceHolder 2"/>
          <p:cNvSpPr>
            <a:spLocks noGrp="1"/>
          </p:cNvSpPr>
          <p:nvPr>
            <p:ph type="sldNum" idx="53"/>
          </p:nvPr>
        </p:nvSpPr>
        <p:spPr>
          <a:xfrm>
            <a:off x="7224120" y="6890040"/>
            <a:ext cx="2324520" cy="49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C4C22433-2E0A-42CE-AAB7-C9A4019CF08F}" type="slidenum"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  <a:ea typeface="DejaVu Sans"/>
              </a:rPr>
              <a:t>&lt;number&gt;</a:t>
            </a:fld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223" name="PlaceHolder 3"/>
          <p:cNvSpPr>
            <a:spLocks noGrp="1"/>
          </p:cNvSpPr>
          <p:nvPr>
            <p:ph type="dt" idx="54"/>
          </p:nvPr>
        </p:nvSpPr>
        <p:spPr>
          <a:xfrm>
            <a:off x="503280" y="6890040"/>
            <a:ext cx="2324520" cy="49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&lt;date/time&gt;</a:t>
            </a:r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3" r:id="rId4"/>
  </p:sldLayoutIdLst>
</p:sldMaster>
</file>

<file path=ppt/slideMasters/slideMaster19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4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53720" cy="7540200"/>
          </a:xfrm>
          <a:prstGeom prst="rect">
            <a:avLst/>
          </a:prstGeom>
          <a:noFill/>
          <a:ln w="0">
            <a:noFill/>
          </a:ln>
        </p:spPr>
      </p:pic>
      <p:grpSp>
        <p:nvGrpSpPr>
          <p:cNvPr id="225" name="Group 6"/>
          <p:cNvGrpSpPr/>
          <p:nvPr/>
        </p:nvGrpSpPr>
        <p:grpSpPr>
          <a:xfrm>
            <a:off x="-5040" y="-22320"/>
            <a:ext cx="412560" cy="3623400"/>
            <a:chOff x="-5040" y="-22320"/>
            <a:chExt cx="412560" cy="3623400"/>
          </a:xfrm>
        </p:grpSpPr>
        <p:sp>
          <p:nvSpPr>
            <p:cNvPr id="226" name="Freeform: Shape 7"/>
            <p:cNvSpPr/>
            <p:nvPr/>
          </p:nvSpPr>
          <p:spPr>
            <a:xfrm flipH="1" flipV="1">
              <a:off x="-5040" y="391320"/>
              <a:ext cx="412560" cy="3209400"/>
            </a:xfrm>
            <a:custGeom>
              <a:avLst/>
              <a:gdLst>
                <a:gd name="textAreaLeft" fmla="*/ 1800 w 412560"/>
                <a:gd name="textAreaRight" fmla="*/ 417600 w 412560"/>
                <a:gd name="textAreaTop" fmla="*/ -1800 h 3209400"/>
                <a:gd name="textAreaBottom" fmla="*/ 3210840 h 320940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100000" sy="100000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t">
              <a:noAutofit/>
            </a:bodyPr>
            <a:p>
              <a:pPr>
                <a:lnSpc>
                  <a:spcPct val="100000"/>
                </a:lnSpc>
              </a:pPr>
              <a:endParaRPr b="0" lang="en-US" sz="1800" strike="noStrike" u="none">
                <a:solidFill>
                  <a:srgbClr val="000000"/>
                </a:solidFill>
                <a:uFillTx/>
                <a:latin typeface="Arial"/>
                <a:ea typeface="DejaVu Sans"/>
              </a:endParaRPr>
            </a:p>
          </p:txBody>
        </p:sp>
        <p:sp>
          <p:nvSpPr>
            <p:cNvPr id="227" name="Rectangle 8"/>
            <p:cNvSpPr/>
            <p:nvPr/>
          </p:nvSpPr>
          <p:spPr>
            <a:xfrm flipV="1">
              <a:off x="360" y="-22680"/>
              <a:ext cx="148320" cy="220644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t">
              <a:noAutofit/>
            </a:bodyPr>
            <a:p>
              <a:pPr>
                <a:lnSpc>
                  <a:spcPct val="100000"/>
                </a:lnSpc>
              </a:pPr>
              <a:endParaRPr b="0" lang="en-US" sz="1800" strike="noStrike" u="none">
                <a:solidFill>
                  <a:srgbClr val="ffffff"/>
                </a:solidFill>
                <a:uFillTx/>
                <a:latin typeface="Arial"/>
                <a:ea typeface="DejaVu Sans"/>
              </a:endParaRPr>
            </a:p>
          </p:txBody>
        </p:sp>
      </p:grpSp>
      <p:sp>
        <p:nvSpPr>
          <p:cNvPr id="228" name="PlaceHolder 1"/>
          <p:cNvSpPr>
            <a:spLocks noGrp="1"/>
          </p:cNvSpPr>
          <p:nvPr>
            <p:ph type="ftr" idx="55"/>
          </p:nvPr>
        </p:nvSpPr>
        <p:spPr>
          <a:xfrm>
            <a:off x="3445560" y="6890040"/>
            <a:ext cx="3170880" cy="49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 </a:t>
            </a:r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229" name="PlaceHolder 2"/>
          <p:cNvSpPr>
            <a:spLocks noGrp="1"/>
          </p:cNvSpPr>
          <p:nvPr>
            <p:ph type="sldNum" idx="56"/>
          </p:nvPr>
        </p:nvSpPr>
        <p:spPr>
          <a:xfrm>
            <a:off x="7224120" y="6890040"/>
            <a:ext cx="2324520" cy="49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C22C6703-736F-43E4-9ED5-626EE9B65953}" type="slidenum"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  <a:ea typeface="DejaVu Sans"/>
              </a:rPr>
              <a:t>1</a:t>
            </a:fld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230" name="PlaceHolder 3"/>
          <p:cNvSpPr>
            <a:spLocks noGrp="1"/>
          </p:cNvSpPr>
          <p:nvPr>
            <p:ph type="dt" idx="57"/>
          </p:nvPr>
        </p:nvSpPr>
        <p:spPr>
          <a:xfrm>
            <a:off x="503280" y="6890040"/>
            <a:ext cx="2324520" cy="49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 </a:t>
            </a:r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231" name="PlaceHolder 4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en-US" sz="4400" strike="noStrike" u="none">
                <a:solidFill>
                  <a:srgbClr val="000000"/>
                </a:solidFill>
                <a:uFillTx/>
                <a:latin typeface="Arial"/>
              </a:rPr>
              <a:t>Click to edit the title text format</a:t>
            </a:r>
            <a:endParaRPr b="0" lang="en-US" sz="4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32" name="PlaceHolder 5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trike="noStrike" u="non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  <a:endParaRPr b="0" lang="en-US" sz="32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trike="noStrike" u="non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  <a:endParaRPr b="0" lang="en-US" sz="2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trike="noStrike" u="none">
                <a:solidFill>
                  <a:srgbClr val="000000"/>
                </a:solidFill>
                <a:uFillTx/>
                <a:latin typeface="Arial"/>
              </a:rPr>
              <a:t>Third Outline Level</a:t>
            </a:r>
            <a:endParaRPr b="0" lang="en-US" sz="24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trike="noStrike" u="non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  <a:endParaRPr b="0" lang="en-US" sz="20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rgbClr val="000000"/>
                </a:solidFill>
                <a:uFillTx/>
                <a:latin typeface="Arial"/>
              </a:rPr>
              <a:t>Fifth Outline Level</a:t>
            </a:r>
            <a:endParaRPr b="0" lang="en-US" sz="20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rgbClr val="000000"/>
                </a:solidFill>
                <a:uFillTx/>
                <a:latin typeface="Arial"/>
              </a:rPr>
              <a:t>Sixth Outline Level</a:t>
            </a:r>
            <a:endParaRPr b="0" lang="en-US" sz="20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  <a:endParaRPr b="0" lang="en-US" sz="20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4"/>
  </p:sldLayoutIdLst>
</p:sldMaster>
</file>

<file path=ppt/slideMasters/slideMaster20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3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53720" cy="7540200"/>
          </a:xfrm>
          <a:prstGeom prst="rect">
            <a:avLst/>
          </a:prstGeom>
          <a:noFill/>
          <a:ln w="0">
            <a:noFill/>
          </a:ln>
        </p:spPr>
      </p:pic>
      <p:grpSp>
        <p:nvGrpSpPr>
          <p:cNvPr id="234" name="Group 6"/>
          <p:cNvGrpSpPr/>
          <p:nvPr/>
        </p:nvGrpSpPr>
        <p:grpSpPr>
          <a:xfrm>
            <a:off x="-5040" y="-22320"/>
            <a:ext cx="412560" cy="3623400"/>
            <a:chOff x="-5040" y="-22320"/>
            <a:chExt cx="412560" cy="3623400"/>
          </a:xfrm>
        </p:grpSpPr>
        <p:sp>
          <p:nvSpPr>
            <p:cNvPr id="235" name="Freeform: Shape 7"/>
            <p:cNvSpPr/>
            <p:nvPr/>
          </p:nvSpPr>
          <p:spPr>
            <a:xfrm flipH="1" flipV="1">
              <a:off x="-5040" y="391320"/>
              <a:ext cx="412560" cy="3209400"/>
            </a:xfrm>
            <a:custGeom>
              <a:avLst/>
              <a:gdLst>
                <a:gd name="textAreaLeft" fmla="*/ 1800 w 412560"/>
                <a:gd name="textAreaRight" fmla="*/ 417600 w 412560"/>
                <a:gd name="textAreaTop" fmla="*/ -1800 h 3209400"/>
                <a:gd name="textAreaBottom" fmla="*/ 3210840 h 320940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100000" sy="100000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t">
              <a:noAutofit/>
            </a:bodyPr>
            <a:p>
              <a:pPr>
                <a:lnSpc>
                  <a:spcPct val="100000"/>
                </a:lnSpc>
              </a:pPr>
              <a:endParaRPr b="0" lang="en-US" sz="1800" strike="noStrike" u="none">
                <a:solidFill>
                  <a:srgbClr val="000000"/>
                </a:solidFill>
                <a:uFillTx/>
                <a:latin typeface="Arial"/>
                <a:ea typeface="DejaVu Sans"/>
              </a:endParaRPr>
            </a:p>
          </p:txBody>
        </p:sp>
        <p:sp>
          <p:nvSpPr>
            <p:cNvPr id="236" name="Rectangle 8"/>
            <p:cNvSpPr/>
            <p:nvPr/>
          </p:nvSpPr>
          <p:spPr>
            <a:xfrm flipV="1">
              <a:off x="360" y="-22680"/>
              <a:ext cx="148320" cy="220644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t">
              <a:noAutofit/>
            </a:bodyPr>
            <a:p>
              <a:pPr>
                <a:lnSpc>
                  <a:spcPct val="100000"/>
                </a:lnSpc>
              </a:pPr>
              <a:endParaRPr b="0" lang="en-US" sz="1800" strike="noStrike" u="none">
                <a:solidFill>
                  <a:srgbClr val="ffffff"/>
                </a:solidFill>
                <a:uFillTx/>
                <a:latin typeface="Arial"/>
                <a:ea typeface="DejaVu Sans"/>
              </a:endParaRPr>
            </a:p>
          </p:txBody>
        </p:sp>
      </p:grpSp>
      <p:sp>
        <p:nvSpPr>
          <p:cNvPr id="237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title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38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876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39" name="PlaceHolder 3"/>
          <p:cNvSpPr>
            <a:spLocks noGrp="1"/>
          </p:cNvSpPr>
          <p:nvPr>
            <p:ph type="ftr" idx="58"/>
          </p:nvPr>
        </p:nvSpPr>
        <p:spPr>
          <a:xfrm>
            <a:off x="3445560" y="6890040"/>
            <a:ext cx="3170880" cy="49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&lt;footer&gt;</a:t>
            </a:r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240" name="PlaceHolder 4"/>
          <p:cNvSpPr>
            <a:spLocks noGrp="1"/>
          </p:cNvSpPr>
          <p:nvPr>
            <p:ph type="sldNum" idx="59"/>
          </p:nvPr>
        </p:nvSpPr>
        <p:spPr>
          <a:xfrm>
            <a:off x="7224120" y="6890040"/>
            <a:ext cx="2324520" cy="49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6F1C60DA-D0D8-49AC-9800-7BAE7D5322AF}" type="slidenum"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  <a:ea typeface="DejaVu Sans"/>
              </a:rPr>
              <a:t>&lt;number&gt;</a:t>
            </a:fld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241" name="PlaceHolder 5"/>
          <p:cNvSpPr>
            <a:spLocks noGrp="1"/>
          </p:cNvSpPr>
          <p:nvPr>
            <p:ph type="dt" idx="60"/>
          </p:nvPr>
        </p:nvSpPr>
        <p:spPr>
          <a:xfrm>
            <a:off x="503280" y="6890040"/>
            <a:ext cx="2324520" cy="49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&lt;date/time&gt;</a:t>
            </a:r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7" r:id="rId4"/>
  </p:sldLayoutIdLst>
</p:sldMaster>
</file>

<file path=ppt/slideMasters/slideMaster2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4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53720" cy="7540200"/>
          </a:xfrm>
          <a:prstGeom prst="rect">
            <a:avLst/>
          </a:prstGeom>
          <a:noFill/>
          <a:ln w="0">
            <a:noFill/>
          </a:ln>
        </p:spPr>
      </p:pic>
      <p:grpSp>
        <p:nvGrpSpPr>
          <p:cNvPr id="245" name="Group 6"/>
          <p:cNvGrpSpPr/>
          <p:nvPr/>
        </p:nvGrpSpPr>
        <p:grpSpPr>
          <a:xfrm>
            <a:off x="-5040" y="-22320"/>
            <a:ext cx="412560" cy="3623400"/>
            <a:chOff x="-5040" y="-22320"/>
            <a:chExt cx="412560" cy="3623400"/>
          </a:xfrm>
        </p:grpSpPr>
        <p:sp>
          <p:nvSpPr>
            <p:cNvPr id="246" name="Freeform: Shape 7"/>
            <p:cNvSpPr/>
            <p:nvPr/>
          </p:nvSpPr>
          <p:spPr>
            <a:xfrm flipH="1" flipV="1">
              <a:off x="-5040" y="391320"/>
              <a:ext cx="412560" cy="3209400"/>
            </a:xfrm>
            <a:custGeom>
              <a:avLst/>
              <a:gdLst>
                <a:gd name="textAreaLeft" fmla="*/ 1800 w 412560"/>
                <a:gd name="textAreaRight" fmla="*/ 417600 w 412560"/>
                <a:gd name="textAreaTop" fmla="*/ -1800 h 3209400"/>
                <a:gd name="textAreaBottom" fmla="*/ 3210840 h 320940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100000" sy="100000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t">
              <a:noAutofit/>
            </a:bodyPr>
            <a:p>
              <a:pPr>
                <a:lnSpc>
                  <a:spcPct val="100000"/>
                </a:lnSpc>
              </a:pPr>
              <a:endParaRPr b="0" lang="en-US" sz="1800" strike="noStrike" u="none">
                <a:solidFill>
                  <a:srgbClr val="000000"/>
                </a:solidFill>
                <a:uFillTx/>
                <a:latin typeface="Arial"/>
                <a:ea typeface="DejaVu Sans"/>
              </a:endParaRPr>
            </a:p>
          </p:txBody>
        </p:sp>
        <p:sp>
          <p:nvSpPr>
            <p:cNvPr id="247" name="Rectangle 8"/>
            <p:cNvSpPr/>
            <p:nvPr/>
          </p:nvSpPr>
          <p:spPr>
            <a:xfrm flipV="1">
              <a:off x="360" y="-22680"/>
              <a:ext cx="148320" cy="220644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t">
              <a:noAutofit/>
            </a:bodyPr>
            <a:p>
              <a:pPr>
                <a:lnSpc>
                  <a:spcPct val="100000"/>
                </a:lnSpc>
              </a:pPr>
              <a:endParaRPr b="0" lang="en-US" sz="1800" strike="noStrike" u="none">
                <a:solidFill>
                  <a:srgbClr val="ffffff"/>
                </a:solidFill>
                <a:uFillTx/>
                <a:latin typeface="Arial"/>
                <a:ea typeface="DejaVu Sans"/>
              </a:endParaRPr>
            </a:p>
          </p:txBody>
        </p:sp>
      </p:grpSp>
      <p:sp>
        <p:nvSpPr>
          <p:cNvPr id="248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title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49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876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50" name="PlaceHolder 3"/>
          <p:cNvSpPr>
            <a:spLocks noGrp="1"/>
          </p:cNvSpPr>
          <p:nvPr>
            <p:ph type="ftr" idx="61"/>
          </p:nvPr>
        </p:nvSpPr>
        <p:spPr>
          <a:xfrm>
            <a:off x="3445560" y="6890040"/>
            <a:ext cx="3170880" cy="49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&lt;footer&gt;</a:t>
            </a:r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251" name="PlaceHolder 4"/>
          <p:cNvSpPr>
            <a:spLocks noGrp="1"/>
          </p:cNvSpPr>
          <p:nvPr>
            <p:ph type="sldNum" idx="62"/>
          </p:nvPr>
        </p:nvSpPr>
        <p:spPr>
          <a:xfrm>
            <a:off x="7224120" y="6890040"/>
            <a:ext cx="2324520" cy="49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E0396281-A325-4D7B-B167-4E5C259DB7C1}" type="slidenum"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  <a:ea typeface="DejaVu Sans"/>
              </a:rPr>
              <a:t>&lt;number&gt;</a:t>
            </a:fld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252" name="PlaceHolder 5"/>
          <p:cNvSpPr>
            <a:spLocks noGrp="1"/>
          </p:cNvSpPr>
          <p:nvPr>
            <p:ph type="dt" idx="63"/>
          </p:nvPr>
        </p:nvSpPr>
        <p:spPr>
          <a:xfrm>
            <a:off x="503280" y="6890040"/>
            <a:ext cx="2324520" cy="49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&lt;date/time&gt;</a:t>
            </a:r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9" r:id="rId4"/>
  </p:sldLayoutIdLst>
</p:sldMaster>
</file>

<file path=ppt/slideMasters/slideMaster2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5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53720" cy="7540200"/>
          </a:xfrm>
          <a:prstGeom prst="rect">
            <a:avLst/>
          </a:prstGeom>
          <a:noFill/>
          <a:ln w="0">
            <a:noFill/>
          </a:ln>
        </p:spPr>
      </p:pic>
      <p:grpSp>
        <p:nvGrpSpPr>
          <p:cNvPr id="256" name="Group 6"/>
          <p:cNvGrpSpPr/>
          <p:nvPr/>
        </p:nvGrpSpPr>
        <p:grpSpPr>
          <a:xfrm>
            <a:off x="-5040" y="-22320"/>
            <a:ext cx="412560" cy="3623400"/>
            <a:chOff x="-5040" y="-22320"/>
            <a:chExt cx="412560" cy="3623400"/>
          </a:xfrm>
        </p:grpSpPr>
        <p:sp>
          <p:nvSpPr>
            <p:cNvPr id="257" name="Freeform: Shape 7"/>
            <p:cNvSpPr/>
            <p:nvPr/>
          </p:nvSpPr>
          <p:spPr>
            <a:xfrm flipH="1" flipV="1">
              <a:off x="-5040" y="391320"/>
              <a:ext cx="412560" cy="3209400"/>
            </a:xfrm>
            <a:custGeom>
              <a:avLst/>
              <a:gdLst>
                <a:gd name="textAreaLeft" fmla="*/ 1800 w 412560"/>
                <a:gd name="textAreaRight" fmla="*/ 417600 w 412560"/>
                <a:gd name="textAreaTop" fmla="*/ -1800 h 3209400"/>
                <a:gd name="textAreaBottom" fmla="*/ 3210840 h 320940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100000" sy="100000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t">
              <a:noAutofit/>
            </a:bodyPr>
            <a:p>
              <a:pPr>
                <a:lnSpc>
                  <a:spcPct val="100000"/>
                </a:lnSpc>
              </a:pPr>
              <a:endParaRPr b="0" lang="en-US" sz="1800" strike="noStrike" u="none">
                <a:solidFill>
                  <a:srgbClr val="000000"/>
                </a:solidFill>
                <a:uFillTx/>
                <a:latin typeface="Arial"/>
                <a:ea typeface="DejaVu Sans"/>
              </a:endParaRPr>
            </a:p>
          </p:txBody>
        </p:sp>
        <p:sp>
          <p:nvSpPr>
            <p:cNvPr id="258" name="Rectangle 8"/>
            <p:cNvSpPr/>
            <p:nvPr/>
          </p:nvSpPr>
          <p:spPr>
            <a:xfrm flipV="1">
              <a:off x="360" y="-22680"/>
              <a:ext cx="148320" cy="220644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t">
              <a:noAutofit/>
            </a:bodyPr>
            <a:p>
              <a:pPr>
                <a:lnSpc>
                  <a:spcPct val="100000"/>
                </a:lnSpc>
              </a:pPr>
              <a:endParaRPr b="0" lang="en-US" sz="1800" strike="noStrike" u="none">
                <a:solidFill>
                  <a:srgbClr val="ffffff"/>
                </a:solidFill>
                <a:uFillTx/>
                <a:latin typeface="Arial"/>
                <a:ea typeface="DejaVu Sans"/>
              </a:endParaRPr>
            </a:p>
          </p:txBody>
        </p:sp>
      </p:grpSp>
      <p:sp>
        <p:nvSpPr>
          <p:cNvPr id="259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title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60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61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12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62" name="PlaceHolder 4"/>
          <p:cNvSpPr>
            <a:spLocks noGrp="1"/>
          </p:cNvSpPr>
          <p:nvPr>
            <p:ph type="ftr" idx="64"/>
          </p:nvPr>
        </p:nvSpPr>
        <p:spPr>
          <a:xfrm>
            <a:off x="3445560" y="6890040"/>
            <a:ext cx="3170880" cy="49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&lt;footer&gt;</a:t>
            </a:r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263" name="PlaceHolder 5"/>
          <p:cNvSpPr>
            <a:spLocks noGrp="1"/>
          </p:cNvSpPr>
          <p:nvPr>
            <p:ph type="sldNum" idx="65"/>
          </p:nvPr>
        </p:nvSpPr>
        <p:spPr>
          <a:xfrm>
            <a:off x="7224120" y="6890040"/>
            <a:ext cx="2324520" cy="49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9104DDAC-FF8F-4B61-B5A8-FFDCC69A1A0C}" type="slidenum"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  <a:ea typeface="DejaVu Sans"/>
              </a:rPr>
              <a:t>&lt;number&gt;</a:t>
            </a:fld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264" name="PlaceHolder 6"/>
          <p:cNvSpPr>
            <a:spLocks noGrp="1"/>
          </p:cNvSpPr>
          <p:nvPr>
            <p:ph type="dt" idx="66"/>
          </p:nvPr>
        </p:nvSpPr>
        <p:spPr>
          <a:xfrm>
            <a:off x="503280" y="6890040"/>
            <a:ext cx="2324520" cy="49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&lt;date/time&gt;</a:t>
            </a:r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1" r:id="rId4"/>
  </p:sldLayoutIdLst>
</p:sldMaster>
</file>

<file path=ppt/slideMasters/slideMaster2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8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53720" cy="7540200"/>
          </a:xfrm>
          <a:prstGeom prst="rect">
            <a:avLst/>
          </a:prstGeom>
          <a:noFill/>
          <a:ln w="0">
            <a:noFill/>
          </a:ln>
        </p:spPr>
      </p:pic>
      <p:grpSp>
        <p:nvGrpSpPr>
          <p:cNvPr id="269" name="Group 6"/>
          <p:cNvGrpSpPr/>
          <p:nvPr/>
        </p:nvGrpSpPr>
        <p:grpSpPr>
          <a:xfrm>
            <a:off x="-5040" y="-22320"/>
            <a:ext cx="412560" cy="3623400"/>
            <a:chOff x="-5040" y="-22320"/>
            <a:chExt cx="412560" cy="3623400"/>
          </a:xfrm>
        </p:grpSpPr>
        <p:sp>
          <p:nvSpPr>
            <p:cNvPr id="270" name="Freeform: Shape 7"/>
            <p:cNvSpPr/>
            <p:nvPr/>
          </p:nvSpPr>
          <p:spPr>
            <a:xfrm flipH="1" flipV="1">
              <a:off x="-5040" y="391320"/>
              <a:ext cx="412560" cy="3209400"/>
            </a:xfrm>
            <a:custGeom>
              <a:avLst/>
              <a:gdLst>
                <a:gd name="textAreaLeft" fmla="*/ 1800 w 412560"/>
                <a:gd name="textAreaRight" fmla="*/ 417600 w 412560"/>
                <a:gd name="textAreaTop" fmla="*/ -1800 h 3209400"/>
                <a:gd name="textAreaBottom" fmla="*/ 3210840 h 320940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100000" sy="100000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t">
              <a:noAutofit/>
            </a:bodyPr>
            <a:p>
              <a:pPr>
                <a:lnSpc>
                  <a:spcPct val="100000"/>
                </a:lnSpc>
              </a:pPr>
              <a:endParaRPr b="0" lang="en-US" sz="1800" strike="noStrike" u="none">
                <a:solidFill>
                  <a:srgbClr val="000000"/>
                </a:solidFill>
                <a:uFillTx/>
                <a:latin typeface="Arial"/>
                <a:ea typeface="DejaVu Sans"/>
              </a:endParaRPr>
            </a:p>
          </p:txBody>
        </p:sp>
        <p:sp>
          <p:nvSpPr>
            <p:cNvPr id="271" name="Rectangle 8"/>
            <p:cNvSpPr/>
            <p:nvPr/>
          </p:nvSpPr>
          <p:spPr>
            <a:xfrm flipV="1">
              <a:off x="360" y="-22680"/>
              <a:ext cx="148320" cy="220644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t">
              <a:noAutofit/>
            </a:bodyPr>
            <a:p>
              <a:pPr>
                <a:lnSpc>
                  <a:spcPct val="100000"/>
                </a:lnSpc>
              </a:pPr>
              <a:endParaRPr b="0" lang="en-US" sz="1800" strike="noStrike" u="none">
                <a:solidFill>
                  <a:srgbClr val="ffffff"/>
                </a:solidFill>
                <a:uFillTx/>
                <a:latin typeface="Arial"/>
                <a:ea typeface="DejaVu Sans"/>
              </a:endParaRPr>
            </a:p>
          </p:txBody>
        </p:sp>
      </p:grpSp>
      <p:sp>
        <p:nvSpPr>
          <p:cNvPr id="272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title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73" name="PlaceHolder 2"/>
          <p:cNvSpPr>
            <a:spLocks noGrp="1"/>
          </p:cNvSpPr>
          <p:nvPr>
            <p:ph type="ftr" idx="67"/>
          </p:nvPr>
        </p:nvSpPr>
        <p:spPr>
          <a:xfrm>
            <a:off x="3445560" y="6890040"/>
            <a:ext cx="3170880" cy="49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&lt;footer&gt;</a:t>
            </a:r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274" name="PlaceHolder 3"/>
          <p:cNvSpPr>
            <a:spLocks noGrp="1"/>
          </p:cNvSpPr>
          <p:nvPr>
            <p:ph type="sldNum" idx="68"/>
          </p:nvPr>
        </p:nvSpPr>
        <p:spPr>
          <a:xfrm>
            <a:off x="7224120" y="6890040"/>
            <a:ext cx="2324520" cy="49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9FAD49A4-C0BB-4C13-9B6A-F3DA9A8C711D}" type="slidenum"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  <a:ea typeface="DejaVu Sans"/>
              </a:rPr>
              <a:t>&lt;number&gt;</a:t>
            </a:fld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275" name="PlaceHolder 4"/>
          <p:cNvSpPr>
            <a:spLocks noGrp="1"/>
          </p:cNvSpPr>
          <p:nvPr>
            <p:ph type="dt" idx="69"/>
          </p:nvPr>
        </p:nvSpPr>
        <p:spPr>
          <a:xfrm>
            <a:off x="503280" y="6890040"/>
            <a:ext cx="2324520" cy="49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&lt;date/time&gt;</a:t>
            </a:r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3" r:id="rId4"/>
  </p:sldLayoutIdLst>
</p:sldMaster>
</file>

<file path=ppt/slideMasters/slideMaster2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7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10053720" cy="7540200"/>
          </a:xfrm>
          <a:prstGeom prst="rect">
            <a:avLst/>
          </a:prstGeom>
          <a:noFill/>
          <a:ln w="0">
            <a:noFill/>
          </a:ln>
        </p:spPr>
      </p:pic>
      <p:grpSp>
        <p:nvGrpSpPr>
          <p:cNvPr id="278" name="Group 6"/>
          <p:cNvGrpSpPr/>
          <p:nvPr/>
        </p:nvGrpSpPr>
        <p:grpSpPr>
          <a:xfrm>
            <a:off x="-5040" y="-22320"/>
            <a:ext cx="412560" cy="3623400"/>
            <a:chOff x="-5040" y="-22320"/>
            <a:chExt cx="412560" cy="3623400"/>
          </a:xfrm>
        </p:grpSpPr>
        <p:sp>
          <p:nvSpPr>
            <p:cNvPr id="279" name="Freeform: Shape 7"/>
            <p:cNvSpPr/>
            <p:nvPr/>
          </p:nvSpPr>
          <p:spPr>
            <a:xfrm flipH="1" flipV="1">
              <a:off x="-5040" y="391320"/>
              <a:ext cx="412560" cy="3209400"/>
            </a:xfrm>
            <a:custGeom>
              <a:avLst/>
              <a:gdLst>
                <a:gd name="textAreaLeft" fmla="*/ 1800 w 412560"/>
                <a:gd name="textAreaRight" fmla="*/ 417600 w 412560"/>
                <a:gd name="textAreaTop" fmla="*/ -1800 h 3209400"/>
                <a:gd name="textAreaBottom" fmla="*/ 3210840 h 3209400"/>
              </a:gdLst>
              <a:ahLst/>
              <a:rect l="textAreaLeft" t="textAreaTop" r="textAreaRight" b="textAreaBottom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rotWithShape="0">
              <a:blip r:embed="rId3"/>
              <a:srcRect/>
              <a:tile tx="0" ty="0" sx="100000" sy="100000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t">
              <a:noAutofit/>
            </a:bodyPr>
            <a:p>
              <a:pPr>
                <a:lnSpc>
                  <a:spcPct val="100000"/>
                </a:lnSpc>
              </a:pPr>
              <a:endParaRPr b="0" lang="en-US" sz="1800" strike="noStrike" u="none">
                <a:solidFill>
                  <a:srgbClr val="000000"/>
                </a:solidFill>
                <a:uFillTx/>
                <a:latin typeface="Arial"/>
                <a:ea typeface="DejaVu Sans"/>
              </a:endParaRPr>
            </a:p>
          </p:txBody>
        </p:sp>
        <p:sp>
          <p:nvSpPr>
            <p:cNvPr id="280" name="Rectangle 8"/>
            <p:cNvSpPr/>
            <p:nvPr/>
          </p:nvSpPr>
          <p:spPr>
            <a:xfrm flipV="1">
              <a:off x="360" y="-22680"/>
              <a:ext cx="148320" cy="220644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t">
              <a:noAutofit/>
            </a:bodyPr>
            <a:p>
              <a:pPr>
                <a:lnSpc>
                  <a:spcPct val="100000"/>
                </a:lnSpc>
              </a:pPr>
              <a:endParaRPr b="0" lang="en-US" sz="1800" strike="noStrike" u="none">
                <a:solidFill>
                  <a:srgbClr val="ffffff"/>
                </a:solidFill>
                <a:uFillTx/>
                <a:latin typeface="Arial"/>
                <a:ea typeface="DejaVu Sans"/>
              </a:endParaRPr>
            </a:p>
          </p:txBody>
        </p:sp>
      </p:grpSp>
      <p:sp>
        <p:nvSpPr>
          <p:cNvPr id="281" name="PlaceHolder 1"/>
          <p:cNvSpPr>
            <a:spLocks noGrp="1"/>
          </p:cNvSpPr>
          <p:nvPr>
            <p:ph type="ftr" idx="70"/>
          </p:nvPr>
        </p:nvSpPr>
        <p:spPr>
          <a:xfrm>
            <a:off x="3445560" y="6890040"/>
            <a:ext cx="3170880" cy="49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 </a:t>
            </a:r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282" name="PlaceHolder 2"/>
          <p:cNvSpPr>
            <a:spLocks noGrp="1"/>
          </p:cNvSpPr>
          <p:nvPr>
            <p:ph type="sldNum" idx="71"/>
          </p:nvPr>
        </p:nvSpPr>
        <p:spPr>
          <a:xfrm>
            <a:off x="7224120" y="6890040"/>
            <a:ext cx="2324520" cy="49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4EAEFCE0-B84B-4EF7-9E14-EC71B7313489}" type="slidenum"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  <a:ea typeface="DejaVu Sans"/>
              </a:rPr>
              <a:t>1</a:t>
            </a:fld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283" name="PlaceHolder 3"/>
          <p:cNvSpPr>
            <a:spLocks noGrp="1"/>
          </p:cNvSpPr>
          <p:nvPr>
            <p:ph type="dt" idx="72"/>
          </p:nvPr>
        </p:nvSpPr>
        <p:spPr>
          <a:xfrm>
            <a:off x="503280" y="6890040"/>
            <a:ext cx="2324520" cy="49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 </a:t>
            </a:r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5" r:id="rId4"/>
  </p:sldLayoutIdLst>
</p:sldMaster>
</file>

<file path=ppt/slideMasters/slideMaster2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4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48680" cy="7535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85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title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86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87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2500" lnSpcReduction="19999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88" name="PlaceHolder 4"/>
          <p:cNvSpPr>
            <a:spLocks noGrp="1"/>
          </p:cNvSpPr>
          <p:nvPr>
            <p:ph type="body"/>
          </p:nvPr>
        </p:nvSpPr>
        <p:spPr>
          <a:xfrm>
            <a:off x="5150880" y="406044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2500" lnSpcReduction="19999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89" name="PlaceHolder 5"/>
          <p:cNvSpPr>
            <a:spLocks noGrp="1"/>
          </p:cNvSpPr>
          <p:nvPr>
            <p:ph type="ftr" idx="73"/>
          </p:nvPr>
        </p:nvSpPr>
        <p:spPr>
          <a:xfrm>
            <a:off x="3445560" y="6890040"/>
            <a:ext cx="3165840" cy="493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&lt;footer&gt;</a:t>
            </a:r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290" name="PlaceHolder 6"/>
          <p:cNvSpPr>
            <a:spLocks noGrp="1"/>
          </p:cNvSpPr>
          <p:nvPr>
            <p:ph type="sldNum" idx="74"/>
          </p:nvPr>
        </p:nvSpPr>
        <p:spPr>
          <a:xfrm>
            <a:off x="7224120" y="6890040"/>
            <a:ext cx="2319480" cy="493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3BDC56D9-5737-41A1-A289-7568FC0CB641}" type="slidenum"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&lt;number&gt;</a:t>
            </a:fld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291" name="PlaceHolder 7"/>
          <p:cNvSpPr>
            <a:spLocks noGrp="1"/>
          </p:cNvSpPr>
          <p:nvPr>
            <p:ph type="dt" idx="75"/>
          </p:nvPr>
        </p:nvSpPr>
        <p:spPr>
          <a:xfrm>
            <a:off x="503280" y="6890040"/>
            <a:ext cx="2319480" cy="493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&lt;date/time&gt;</a:t>
            </a:r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3"/>
  </p:sldLayoutIdLst>
</p:sldMaster>
</file>

<file path=ppt/slideMasters/slideMaster26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48680" cy="7535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97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title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98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2500" lnSpcReduction="19999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99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2500" lnSpcReduction="19999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00" name="PlaceHolder 4"/>
          <p:cNvSpPr>
            <a:spLocks noGrp="1"/>
          </p:cNvSpPr>
          <p:nvPr>
            <p:ph type="body"/>
          </p:nvPr>
        </p:nvSpPr>
        <p:spPr>
          <a:xfrm>
            <a:off x="503640" y="4060440"/>
            <a:ext cx="906876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2500" lnSpcReduction="9999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01" name="PlaceHolder 5"/>
          <p:cNvSpPr>
            <a:spLocks noGrp="1"/>
          </p:cNvSpPr>
          <p:nvPr>
            <p:ph type="ftr" idx="76"/>
          </p:nvPr>
        </p:nvSpPr>
        <p:spPr>
          <a:xfrm>
            <a:off x="3445560" y="6890040"/>
            <a:ext cx="3165840" cy="493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&lt;footer&gt;</a:t>
            </a:r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302" name="PlaceHolder 6"/>
          <p:cNvSpPr>
            <a:spLocks noGrp="1"/>
          </p:cNvSpPr>
          <p:nvPr>
            <p:ph type="sldNum" idx="77"/>
          </p:nvPr>
        </p:nvSpPr>
        <p:spPr>
          <a:xfrm>
            <a:off x="7224120" y="6890040"/>
            <a:ext cx="2319480" cy="493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8DCB6AD4-5555-405D-88BC-8C6D96281E27}" type="slidenum"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&lt;number&gt;</a:t>
            </a:fld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303" name="PlaceHolder 7"/>
          <p:cNvSpPr>
            <a:spLocks noGrp="1"/>
          </p:cNvSpPr>
          <p:nvPr>
            <p:ph type="dt" idx="78"/>
          </p:nvPr>
        </p:nvSpPr>
        <p:spPr>
          <a:xfrm>
            <a:off x="503280" y="6890040"/>
            <a:ext cx="2319480" cy="493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&lt;date/time&gt;</a:t>
            </a:r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9" r:id="rId3"/>
  </p:sldLayoutIdLst>
</p:sldMaster>
</file>

<file path=ppt/slideMasters/slideMaster27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48680" cy="7535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09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title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10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876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2500" lnSpcReduction="9999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11" name="PlaceHolder 3"/>
          <p:cNvSpPr>
            <a:spLocks noGrp="1"/>
          </p:cNvSpPr>
          <p:nvPr>
            <p:ph type="body"/>
          </p:nvPr>
        </p:nvSpPr>
        <p:spPr>
          <a:xfrm>
            <a:off x="503640" y="4060440"/>
            <a:ext cx="906876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2500" lnSpcReduction="9999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12" name="PlaceHolder 4"/>
          <p:cNvSpPr>
            <a:spLocks noGrp="1"/>
          </p:cNvSpPr>
          <p:nvPr>
            <p:ph type="ftr" idx="79"/>
          </p:nvPr>
        </p:nvSpPr>
        <p:spPr>
          <a:xfrm>
            <a:off x="3445560" y="6890040"/>
            <a:ext cx="3165840" cy="493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&lt;footer&gt;</a:t>
            </a:r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313" name="PlaceHolder 5"/>
          <p:cNvSpPr>
            <a:spLocks noGrp="1"/>
          </p:cNvSpPr>
          <p:nvPr>
            <p:ph type="sldNum" idx="80"/>
          </p:nvPr>
        </p:nvSpPr>
        <p:spPr>
          <a:xfrm>
            <a:off x="7224120" y="6890040"/>
            <a:ext cx="2319480" cy="493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1E1CAE7F-4A7C-4795-8B21-5624FE09225B}" type="slidenum"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&lt;number&gt;</a:t>
            </a:fld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314" name="PlaceHolder 6"/>
          <p:cNvSpPr>
            <a:spLocks noGrp="1"/>
          </p:cNvSpPr>
          <p:nvPr>
            <p:ph type="dt" idx="81"/>
          </p:nvPr>
        </p:nvSpPr>
        <p:spPr>
          <a:xfrm>
            <a:off x="503280" y="6890040"/>
            <a:ext cx="2319480" cy="493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&lt;date/time&gt;</a:t>
            </a:r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1" r:id="rId3"/>
  </p:sldLayoutIdLst>
</p:sldMaster>
</file>

<file path=ppt/slideMasters/slideMaster28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8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48680" cy="7535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19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title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20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2500" lnSpcReduction="19999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21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2500" lnSpcReduction="19999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22" name="PlaceHolder 4"/>
          <p:cNvSpPr>
            <a:spLocks noGrp="1"/>
          </p:cNvSpPr>
          <p:nvPr>
            <p:ph type="body"/>
          </p:nvPr>
        </p:nvSpPr>
        <p:spPr>
          <a:xfrm>
            <a:off x="503640" y="406044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2500" lnSpcReduction="19999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23" name="PlaceHolder 5"/>
          <p:cNvSpPr>
            <a:spLocks noGrp="1"/>
          </p:cNvSpPr>
          <p:nvPr>
            <p:ph type="body"/>
          </p:nvPr>
        </p:nvSpPr>
        <p:spPr>
          <a:xfrm>
            <a:off x="5150880" y="406044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2500" lnSpcReduction="19999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24" name="PlaceHolder 6"/>
          <p:cNvSpPr>
            <a:spLocks noGrp="1"/>
          </p:cNvSpPr>
          <p:nvPr>
            <p:ph type="ftr" idx="82"/>
          </p:nvPr>
        </p:nvSpPr>
        <p:spPr>
          <a:xfrm>
            <a:off x="3445560" y="6890040"/>
            <a:ext cx="3165840" cy="493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&lt;footer&gt;</a:t>
            </a:r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325" name="PlaceHolder 7"/>
          <p:cNvSpPr>
            <a:spLocks noGrp="1"/>
          </p:cNvSpPr>
          <p:nvPr>
            <p:ph type="sldNum" idx="83"/>
          </p:nvPr>
        </p:nvSpPr>
        <p:spPr>
          <a:xfrm>
            <a:off x="7224120" y="6890040"/>
            <a:ext cx="2319480" cy="493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17E65873-2FFE-4659-922C-3071410ACF7F}" type="slidenum"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&lt;number&gt;</a:t>
            </a:fld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326" name="PlaceHolder 8"/>
          <p:cNvSpPr>
            <a:spLocks noGrp="1"/>
          </p:cNvSpPr>
          <p:nvPr>
            <p:ph type="dt" idx="84"/>
          </p:nvPr>
        </p:nvSpPr>
        <p:spPr>
          <a:xfrm>
            <a:off x="503280" y="6890040"/>
            <a:ext cx="2319480" cy="493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&lt;date/time&gt;</a:t>
            </a:r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3" r:id="rId3"/>
  </p:sldLayoutIdLst>
</p:sldMaster>
</file>

<file path=ppt/slideMasters/slideMaster29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2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48680" cy="7535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33" name="PlaceHolder 1"/>
          <p:cNvSpPr>
            <a:spLocks noGrp="1"/>
          </p:cNvSpPr>
          <p:nvPr>
            <p:ph type="ftr" idx="85"/>
          </p:nvPr>
        </p:nvSpPr>
        <p:spPr>
          <a:xfrm>
            <a:off x="3445560" y="6890040"/>
            <a:ext cx="3165840" cy="493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&lt;footer&gt;</a:t>
            </a:r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334" name="PlaceHolder 2"/>
          <p:cNvSpPr>
            <a:spLocks noGrp="1"/>
          </p:cNvSpPr>
          <p:nvPr>
            <p:ph type="sldNum" idx="86"/>
          </p:nvPr>
        </p:nvSpPr>
        <p:spPr>
          <a:xfrm>
            <a:off x="7224120" y="6890040"/>
            <a:ext cx="2319480" cy="493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5C3D3964-3FCB-4FB2-8A27-8630F078FA5C}" type="slidenum"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&lt;number&gt;</a:t>
            </a:fld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335" name="PlaceHolder 3"/>
          <p:cNvSpPr>
            <a:spLocks noGrp="1"/>
          </p:cNvSpPr>
          <p:nvPr>
            <p:ph type="dt" idx="87"/>
          </p:nvPr>
        </p:nvSpPr>
        <p:spPr>
          <a:xfrm>
            <a:off x="503280" y="6890040"/>
            <a:ext cx="2319480" cy="493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&lt;date/time&gt;</a:t>
            </a:r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5" r:id="rId3"/>
  </p:sldLayoutIdLst>
</p:sldMaster>
</file>

<file path=ppt/slideMasters/slideMaster30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6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48680" cy="7535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37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title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38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2500" lnSpcReduction="19999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39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12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40" name="PlaceHolder 4"/>
          <p:cNvSpPr>
            <a:spLocks noGrp="1"/>
          </p:cNvSpPr>
          <p:nvPr>
            <p:ph type="body"/>
          </p:nvPr>
        </p:nvSpPr>
        <p:spPr>
          <a:xfrm>
            <a:off x="503640" y="406044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2500" lnSpcReduction="19999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41" name="PlaceHolder 5"/>
          <p:cNvSpPr>
            <a:spLocks noGrp="1"/>
          </p:cNvSpPr>
          <p:nvPr>
            <p:ph type="ftr" idx="88"/>
          </p:nvPr>
        </p:nvSpPr>
        <p:spPr>
          <a:xfrm>
            <a:off x="3445560" y="6890040"/>
            <a:ext cx="3165840" cy="493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&lt;footer&gt;</a:t>
            </a:r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342" name="PlaceHolder 6"/>
          <p:cNvSpPr>
            <a:spLocks noGrp="1"/>
          </p:cNvSpPr>
          <p:nvPr>
            <p:ph type="sldNum" idx="89"/>
          </p:nvPr>
        </p:nvSpPr>
        <p:spPr>
          <a:xfrm>
            <a:off x="7224120" y="6890040"/>
            <a:ext cx="2319480" cy="493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25A5EF13-718A-42FB-91DA-D611D2C66967}" type="slidenum"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&lt;number&gt;</a:t>
            </a:fld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343" name="PlaceHolder 7"/>
          <p:cNvSpPr>
            <a:spLocks noGrp="1"/>
          </p:cNvSpPr>
          <p:nvPr>
            <p:ph type="dt" idx="90"/>
          </p:nvPr>
        </p:nvSpPr>
        <p:spPr>
          <a:xfrm>
            <a:off x="503280" y="6890040"/>
            <a:ext cx="2319480" cy="493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&lt;date/time&gt;</a:t>
            </a:r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7" r:id="rId3"/>
  </p:sldLayoutIdLst>
</p:sldMaster>
</file>

<file path=ppt/slideMasters/slideMaster3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48680" cy="7535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49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title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50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2500" lnSpcReduction="19999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51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12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52" name="PlaceHolder 4"/>
          <p:cNvSpPr>
            <a:spLocks noGrp="1"/>
          </p:cNvSpPr>
          <p:nvPr>
            <p:ph type="body"/>
          </p:nvPr>
        </p:nvSpPr>
        <p:spPr>
          <a:xfrm>
            <a:off x="503640" y="406044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2500" lnSpcReduction="19999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53" name="PlaceHolder 5"/>
          <p:cNvSpPr>
            <a:spLocks noGrp="1"/>
          </p:cNvSpPr>
          <p:nvPr>
            <p:ph type="ftr" idx="91"/>
          </p:nvPr>
        </p:nvSpPr>
        <p:spPr>
          <a:xfrm>
            <a:off x="3445560" y="6890040"/>
            <a:ext cx="3165840" cy="493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&lt;footer&gt;</a:t>
            </a:r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354" name="PlaceHolder 6"/>
          <p:cNvSpPr>
            <a:spLocks noGrp="1"/>
          </p:cNvSpPr>
          <p:nvPr>
            <p:ph type="sldNum" idx="92"/>
          </p:nvPr>
        </p:nvSpPr>
        <p:spPr>
          <a:xfrm>
            <a:off x="7224120" y="6890040"/>
            <a:ext cx="2319480" cy="493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51D6475C-8BE6-4512-9110-EA8A20E2FA97}" type="slidenum"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&lt;number&gt;</a:t>
            </a:fld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355" name="PlaceHolder 7"/>
          <p:cNvSpPr>
            <a:spLocks noGrp="1"/>
          </p:cNvSpPr>
          <p:nvPr>
            <p:ph type="dt" idx="93"/>
          </p:nvPr>
        </p:nvSpPr>
        <p:spPr>
          <a:xfrm>
            <a:off x="503280" y="6890040"/>
            <a:ext cx="2319480" cy="493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&lt;date/time&gt;</a:t>
            </a:r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3"/>
  </p:sldLayoutIdLst>
</p:sldMaster>
</file>

<file path=ppt/slideMasters/slideMaster3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0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48680" cy="7535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61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title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62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2500" lnSpcReduction="19999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63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12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64" name="PlaceHolder 4"/>
          <p:cNvSpPr>
            <a:spLocks noGrp="1"/>
          </p:cNvSpPr>
          <p:nvPr>
            <p:ph type="body"/>
          </p:nvPr>
        </p:nvSpPr>
        <p:spPr>
          <a:xfrm>
            <a:off x="503640" y="406044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2500" lnSpcReduction="19999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65" name="PlaceHolder 5"/>
          <p:cNvSpPr>
            <a:spLocks noGrp="1"/>
          </p:cNvSpPr>
          <p:nvPr>
            <p:ph type="ftr" idx="94"/>
          </p:nvPr>
        </p:nvSpPr>
        <p:spPr>
          <a:xfrm>
            <a:off x="3445560" y="6890040"/>
            <a:ext cx="3165840" cy="493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&lt;footer&gt;</a:t>
            </a:r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366" name="PlaceHolder 6"/>
          <p:cNvSpPr>
            <a:spLocks noGrp="1"/>
          </p:cNvSpPr>
          <p:nvPr>
            <p:ph type="sldNum" idx="95"/>
          </p:nvPr>
        </p:nvSpPr>
        <p:spPr>
          <a:xfrm>
            <a:off x="7224120" y="6890040"/>
            <a:ext cx="2319480" cy="493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F61DE371-33CD-44F2-8A57-4F3CE66CF708}" type="slidenum"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&lt;number&gt;</a:t>
            </a:fld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367" name="PlaceHolder 7"/>
          <p:cNvSpPr>
            <a:spLocks noGrp="1"/>
          </p:cNvSpPr>
          <p:nvPr>
            <p:ph type="dt" idx="96"/>
          </p:nvPr>
        </p:nvSpPr>
        <p:spPr>
          <a:xfrm>
            <a:off x="503280" y="6890040"/>
            <a:ext cx="2319480" cy="493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&lt;date/time&gt;</a:t>
            </a:r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1" r:id="rId3"/>
  </p:sldLayoutIdLst>
</p:sldMaster>
</file>

<file path=ppt/slideMasters/slideMaster3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2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48680" cy="7535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73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title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74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2500" lnSpcReduction="19999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75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12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76" name="PlaceHolder 4"/>
          <p:cNvSpPr>
            <a:spLocks noGrp="1"/>
          </p:cNvSpPr>
          <p:nvPr>
            <p:ph type="body"/>
          </p:nvPr>
        </p:nvSpPr>
        <p:spPr>
          <a:xfrm>
            <a:off x="503640" y="406044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2500" lnSpcReduction="19999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77" name="PlaceHolder 5"/>
          <p:cNvSpPr>
            <a:spLocks noGrp="1"/>
          </p:cNvSpPr>
          <p:nvPr>
            <p:ph type="ftr" idx="97"/>
          </p:nvPr>
        </p:nvSpPr>
        <p:spPr>
          <a:xfrm>
            <a:off x="3445560" y="6890040"/>
            <a:ext cx="3165840" cy="493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&lt;footer&gt;</a:t>
            </a:r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378" name="PlaceHolder 6"/>
          <p:cNvSpPr>
            <a:spLocks noGrp="1"/>
          </p:cNvSpPr>
          <p:nvPr>
            <p:ph type="sldNum" idx="98"/>
          </p:nvPr>
        </p:nvSpPr>
        <p:spPr>
          <a:xfrm>
            <a:off x="7224120" y="6890040"/>
            <a:ext cx="2319480" cy="493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830931A2-EE60-4915-9B81-C91539B51A2C}" type="slidenum"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&lt;number&gt;</a:t>
            </a:fld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379" name="PlaceHolder 7"/>
          <p:cNvSpPr>
            <a:spLocks noGrp="1"/>
          </p:cNvSpPr>
          <p:nvPr>
            <p:ph type="dt" idx="99"/>
          </p:nvPr>
        </p:nvSpPr>
        <p:spPr>
          <a:xfrm>
            <a:off x="503280" y="6890040"/>
            <a:ext cx="2319480" cy="493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&lt;date/time&gt;</a:t>
            </a:r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3" r:id="rId3"/>
  </p:sldLayoutIdLst>
</p:sldMaster>
</file>

<file path=ppt/slideMasters/slideMaster3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4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48680" cy="7535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85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title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86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2500" lnSpcReduction="19999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87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12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88" name="PlaceHolder 4"/>
          <p:cNvSpPr>
            <a:spLocks noGrp="1"/>
          </p:cNvSpPr>
          <p:nvPr>
            <p:ph type="body"/>
          </p:nvPr>
        </p:nvSpPr>
        <p:spPr>
          <a:xfrm>
            <a:off x="503640" y="406044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2500" lnSpcReduction="19999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89" name="PlaceHolder 5"/>
          <p:cNvSpPr>
            <a:spLocks noGrp="1"/>
          </p:cNvSpPr>
          <p:nvPr>
            <p:ph type="ftr" idx="100"/>
          </p:nvPr>
        </p:nvSpPr>
        <p:spPr>
          <a:xfrm>
            <a:off x="3445560" y="6890040"/>
            <a:ext cx="3165840" cy="493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&lt;footer&gt;</a:t>
            </a:r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390" name="PlaceHolder 6"/>
          <p:cNvSpPr>
            <a:spLocks noGrp="1"/>
          </p:cNvSpPr>
          <p:nvPr>
            <p:ph type="sldNum" idx="101"/>
          </p:nvPr>
        </p:nvSpPr>
        <p:spPr>
          <a:xfrm>
            <a:off x="7224120" y="6890040"/>
            <a:ext cx="2319480" cy="493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D27867CD-A299-4C1D-B1D5-93713FD7F553}" type="slidenum"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&lt;number&gt;</a:t>
            </a:fld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391" name="PlaceHolder 7"/>
          <p:cNvSpPr>
            <a:spLocks noGrp="1"/>
          </p:cNvSpPr>
          <p:nvPr>
            <p:ph type="dt" idx="102"/>
          </p:nvPr>
        </p:nvSpPr>
        <p:spPr>
          <a:xfrm>
            <a:off x="503280" y="6890040"/>
            <a:ext cx="2319480" cy="493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&lt;date/time&gt;</a:t>
            </a:r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5" r:id="rId3"/>
  </p:sldLayoutIdLst>
</p:sldMaster>
</file>

<file path=ppt/slideMasters/slideMaster3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6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48680" cy="7535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97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title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98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2500" lnSpcReduction="19999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99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12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00" name="PlaceHolder 4"/>
          <p:cNvSpPr>
            <a:spLocks noGrp="1"/>
          </p:cNvSpPr>
          <p:nvPr>
            <p:ph type="body"/>
          </p:nvPr>
        </p:nvSpPr>
        <p:spPr>
          <a:xfrm>
            <a:off x="503640" y="406044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2500" lnSpcReduction="19999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01" name="PlaceHolder 5"/>
          <p:cNvSpPr>
            <a:spLocks noGrp="1"/>
          </p:cNvSpPr>
          <p:nvPr>
            <p:ph type="ftr" idx="103"/>
          </p:nvPr>
        </p:nvSpPr>
        <p:spPr>
          <a:xfrm>
            <a:off x="3445560" y="6890040"/>
            <a:ext cx="3165840" cy="493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&lt;footer&gt;</a:t>
            </a:r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402" name="PlaceHolder 6"/>
          <p:cNvSpPr>
            <a:spLocks noGrp="1"/>
          </p:cNvSpPr>
          <p:nvPr>
            <p:ph type="sldNum" idx="104"/>
          </p:nvPr>
        </p:nvSpPr>
        <p:spPr>
          <a:xfrm>
            <a:off x="7224120" y="6890040"/>
            <a:ext cx="2319480" cy="493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6488E782-07FF-494D-9A50-ABDD4ED697AB}" type="slidenum"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&lt;number&gt;</a:t>
            </a:fld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403" name="PlaceHolder 7"/>
          <p:cNvSpPr>
            <a:spLocks noGrp="1"/>
          </p:cNvSpPr>
          <p:nvPr>
            <p:ph type="dt" idx="105"/>
          </p:nvPr>
        </p:nvSpPr>
        <p:spPr>
          <a:xfrm>
            <a:off x="503280" y="6890040"/>
            <a:ext cx="2319480" cy="493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&lt;date/time&gt;</a:t>
            </a:r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7" r:id="rId3"/>
  </p:sldLayoutIdLst>
</p:sldMaster>
</file>

<file path=ppt/slideMasters/slideMaster36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8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48680" cy="7535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09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title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10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2500" lnSpcReduction="19999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11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12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12" name="PlaceHolder 4"/>
          <p:cNvSpPr>
            <a:spLocks noGrp="1"/>
          </p:cNvSpPr>
          <p:nvPr>
            <p:ph type="body"/>
          </p:nvPr>
        </p:nvSpPr>
        <p:spPr>
          <a:xfrm>
            <a:off x="503640" y="406044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2500" lnSpcReduction="19999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13" name="PlaceHolder 5"/>
          <p:cNvSpPr>
            <a:spLocks noGrp="1"/>
          </p:cNvSpPr>
          <p:nvPr>
            <p:ph type="ftr" idx="106"/>
          </p:nvPr>
        </p:nvSpPr>
        <p:spPr>
          <a:xfrm>
            <a:off x="3445560" y="6890040"/>
            <a:ext cx="3165840" cy="493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&lt;footer&gt;</a:t>
            </a:r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414" name="PlaceHolder 6"/>
          <p:cNvSpPr>
            <a:spLocks noGrp="1"/>
          </p:cNvSpPr>
          <p:nvPr>
            <p:ph type="sldNum" idx="107"/>
          </p:nvPr>
        </p:nvSpPr>
        <p:spPr>
          <a:xfrm>
            <a:off x="7224120" y="6890040"/>
            <a:ext cx="2319480" cy="493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8B454968-CA35-4EBF-B8D0-8F4D5C6D02A5}" type="slidenum"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&lt;number&gt;</a:t>
            </a:fld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415" name="PlaceHolder 7"/>
          <p:cNvSpPr>
            <a:spLocks noGrp="1"/>
          </p:cNvSpPr>
          <p:nvPr>
            <p:ph type="dt" idx="108"/>
          </p:nvPr>
        </p:nvSpPr>
        <p:spPr>
          <a:xfrm>
            <a:off x="503280" y="6890040"/>
            <a:ext cx="2319480" cy="493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&lt;date/time&gt;</a:t>
            </a:r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9" r:id="rId3"/>
  </p:sldLayoutIdLst>
</p:sldMaster>
</file>

<file path=ppt/slideMasters/slideMaster37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0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48680" cy="7535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21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title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22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2500" lnSpcReduction="19999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23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12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24" name="PlaceHolder 4"/>
          <p:cNvSpPr>
            <a:spLocks noGrp="1"/>
          </p:cNvSpPr>
          <p:nvPr>
            <p:ph type="body"/>
          </p:nvPr>
        </p:nvSpPr>
        <p:spPr>
          <a:xfrm>
            <a:off x="503640" y="406044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2500" lnSpcReduction="19999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25" name="PlaceHolder 5"/>
          <p:cNvSpPr>
            <a:spLocks noGrp="1"/>
          </p:cNvSpPr>
          <p:nvPr>
            <p:ph type="ftr" idx="109"/>
          </p:nvPr>
        </p:nvSpPr>
        <p:spPr>
          <a:xfrm>
            <a:off x="3445560" y="6890040"/>
            <a:ext cx="3165840" cy="493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&lt;footer&gt;</a:t>
            </a:r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426" name="PlaceHolder 6"/>
          <p:cNvSpPr>
            <a:spLocks noGrp="1"/>
          </p:cNvSpPr>
          <p:nvPr>
            <p:ph type="sldNum" idx="110"/>
          </p:nvPr>
        </p:nvSpPr>
        <p:spPr>
          <a:xfrm>
            <a:off x="7224120" y="6890040"/>
            <a:ext cx="2319480" cy="493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56F94B1D-0D24-4A30-A719-DD941DBE6DED}" type="slidenum"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&lt;number&gt;</a:t>
            </a:fld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427" name="PlaceHolder 7"/>
          <p:cNvSpPr>
            <a:spLocks noGrp="1"/>
          </p:cNvSpPr>
          <p:nvPr>
            <p:ph type="dt" idx="111"/>
          </p:nvPr>
        </p:nvSpPr>
        <p:spPr>
          <a:xfrm>
            <a:off x="503280" y="6890040"/>
            <a:ext cx="2319480" cy="493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&lt;date/time&gt;</a:t>
            </a:r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3"/>
  </p:sldLayoutIdLst>
</p:sldMaster>
</file>

<file path=ppt/slideMasters/slideMaster38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2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48680" cy="7535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33" name="PlaceHolder 1"/>
          <p:cNvSpPr>
            <a:spLocks noGrp="1"/>
          </p:cNvSpPr>
          <p:nvPr>
            <p:ph type="ftr" idx="112"/>
          </p:nvPr>
        </p:nvSpPr>
        <p:spPr>
          <a:xfrm>
            <a:off x="3445560" y="6890040"/>
            <a:ext cx="3165840" cy="493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&lt;footer&gt;</a:t>
            </a:r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434" name="PlaceHolder 2"/>
          <p:cNvSpPr>
            <a:spLocks noGrp="1"/>
          </p:cNvSpPr>
          <p:nvPr>
            <p:ph type="sldNum" idx="113"/>
          </p:nvPr>
        </p:nvSpPr>
        <p:spPr>
          <a:xfrm>
            <a:off x="7224120" y="6890040"/>
            <a:ext cx="2319480" cy="493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470A75DE-9EB0-4E7C-8FD9-730FED535788}" type="slidenum"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&lt;number&gt;</a:t>
            </a:fld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435" name="PlaceHolder 3"/>
          <p:cNvSpPr>
            <a:spLocks noGrp="1"/>
          </p:cNvSpPr>
          <p:nvPr>
            <p:ph type="dt" idx="114"/>
          </p:nvPr>
        </p:nvSpPr>
        <p:spPr>
          <a:xfrm>
            <a:off x="503280" y="6890040"/>
            <a:ext cx="2319480" cy="493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&lt;date/time&gt;</a:t>
            </a:r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436" name="PlaceHolder 4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en-US" sz="4400" strike="noStrike" u="none">
                <a:solidFill>
                  <a:srgbClr val="000000"/>
                </a:solidFill>
                <a:uFillTx/>
                <a:latin typeface="Arial"/>
              </a:rPr>
              <a:t>Click to edit the title text format</a:t>
            </a:r>
            <a:endParaRPr b="0" lang="en-US" sz="4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37" name="PlaceHolder 5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trike="noStrike" u="non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  <a:endParaRPr b="0" lang="en-US" sz="32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trike="noStrike" u="non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  <a:endParaRPr b="0" lang="en-US" sz="2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trike="noStrike" u="none">
                <a:solidFill>
                  <a:srgbClr val="000000"/>
                </a:solidFill>
                <a:uFillTx/>
                <a:latin typeface="Arial"/>
              </a:rPr>
              <a:t>Third Outline Level</a:t>
            </a:r>
            <a:endParaRPr b="0" lang="en-US" sz="24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trike="noStrike" u="non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  <a:endParaRPr b="0" lang="en-US" sz="20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rgbClr val="000000"/>
                </a:solidFill>
                <a:uFillTx/>
                <a:latin typeface="Arial"/>
              </a:rPr>
              <a:t>Fifth Outline Level</a:t>
            </a:r>
            <a:endParaRPr b="0" lang="en-US" sz="20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rgbClr val="000000"/>
                </a:solidFill>
                <a:uFillTx/>
                <a:latin typeface="Arial"/>
              </a:rPr>
              <a:t>Sixth Outline Level</a:t>
            </a:r>
            <a:endParaRPr b="0" lang="en-US" sz="20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  <a:endParaRPr b="0" lang="en-US" sz="20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</p:sldMaster>
</file>

<file path=ppt/slideMasters/slideMaster39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4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48680" cy="7535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65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title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66" name="PlaceHolder 2"/>
          <p:cNvSpPr>
            <a:spLocks noGrp="1"/>
          </p:cNvSpPr>
          <p:nvPr>
            <p:ph type="ftr" idx="115"/>
          </p:nvPr>
        </p:nvSpPr>
        <p:spPr>
          <a:xfrm>
            <a:off x="3445560" y="6890040"/>
            <a:ext cx="3165840" cy="493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 </a:t>
            </a:r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467" name="PlaceHolder 3"/>
          <p:cNvSpPr>
            <a:spLocks noGrp="1"/>
          </p:cNvSpPr>
          <p:nvPr>
            <p:ph type="sldNum" idx="116"/>
          </p:nvPr>
        </p:nvSpPr>
        <p:spPr>
          <a:xfrm>
            <a:off x="7224120" y="6890040"/>
            <a:ext cx="2319480" cy="493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AE05FF9A-368B-4D0F-90DF-0CC77976137F}" type="slidenum"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1</a:t>
            </a:fld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468" name="PlaceHolder 4"/>
          <p:cNvSpPr>
            <a:spLocks noGrp="1"/>
          </p:cNvSpPr>
          <p:nvPr>
            <p:ph type="dt" idx="117"/>
          </p:nvPr>
        </p:nvSpPr>
        <p:spPr>
          <a:xfrm>
            <a:off x="503280" y="6890040"/>
            <a:ext cx="2319480" cy="493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 </a:t>
            </a:r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3"/>
  </p:sldLayoutIdLst>
</p:sldMaster>
</file>

<file path=ppt/slideMasters/slideMaster40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0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48680" cy="7535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71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title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72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2500" lnSpcReduction="19999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73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2500" lnSpcReduction="19999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74" name="PlaceHolder 4"/>
          <p:cNvSpPr>
            <a:spLocks noGrp="1"/>
          </p:cNvSpPr>
          <p:nvPr>
            <p:ph type="body"/>
          </p:nvPr>
        </p:nvSpPr>
        <p:spPr>
          <a:xfrm>
            <a:off x="503640" y="406044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2500" lnSpcReduction="19999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75" name="PlaceHolder 5"/>
          <p:cNvSpPr>
            <a:spLocks noGrp="1"/>
          </p:cNvSpPr>
          <p:nvPr>
            <p:ph type="body"/>
          </p:nvPr>
        </p:nvSpPr>
        <p:spPr>
          <a:xfrm>
            <a:off x="5150880" y="406044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2500" lnSpcReduction="19999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76" name="PlaceHolder 6"/>
          <p:cNvSpPr>
            <a:spLocks noGrp="1"/>
          </p:cNvSpPr>
          <p:nvPr>
            <p:ph type="ftr" idx="118"/>
          </p:nvPr>
        </p:nvSpPr>
        <p:spPr>
          <a:xfrm>
            <a:off x="3445560" y="6890040"/>
            <a:ext cx="3165840" cy="493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&lt;footer&gt;</a:t>
            </a:r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477" name="PlaceHolder 7"/>
          <p:cNvSpPr>
            <a:spLocks noGrp="1"/>
          </p:cNvSpPr>
          <p:nvPr>
            <p:ph type="sldNum" idx="119"/>
          </p:nvPr>
        </p:nvSpPr>
        <p:spPr>
          <a:xfrm>
            <a:off x="7224120" y="6890040"/>
            <a:ext cx="2319480" cy="493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57A58924-533E-4058-B188-929D940E161E}" type="slidenum"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&lt;number&gt;</a:t>
            </a:fld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478" name="PlaceHolder 8"/>
          <p:cNvSpPr>
            <a:spLocks noGrp="1"/>
          </p:cNvSpPr>
          <p:nvPr>
            <p:ph type="dt" idx="120"/>
          </p:nvPr>
        </p:nvSpPr>
        <p:spPr>
          <a:xfrm>
            <a:off x="503280" y="6890040"/>
            <a:ext cx="2319480" cy="493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&lt;date/time&gt;</a:t>
            </a:r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5" r:id="rId3"/>
  </p:sldLayoutIdLst>
</p:sldMaster>
</file>

<file path=ppt/slideMasters/slideMaster4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4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48680" cy="7535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85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title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86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87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12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88" name="PlaceHolder 4"/>
          <p:cNvSpPr>
            <a:spLocks noGrp="1"/>
          </p:cNvSpPr>
          <p:nvPr>
            <p:ph type="ftr" idx="121"/>
          </p:nvPr>
        </p:nvSpPr>
        <p:spPr>
          <a:xfrm>
            <a:off x="3445560" y="6890040"/>
            <a:ext cx="3165840" cy="493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&lt;footer&gt;</a:t>
            </a:r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489" name="PlaceHolder 5"/>
          <p:cNvSpPr>
            <a:spLocks noGrp="1"/>
          </p:cNvSpPr>
          <p:nvPr>
            <p:ph type="sldNum" idx="122"/>
          </p:nvPr>
        </p:nvSpPr>
        <p:spPr>
          <a:xfrm>
            <a:off x="7224120" y="6890040"/>
            <a:ext cx="2319480" cy="493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C43E7C06-DFBD-425A-9F4F-DEE6600B9FD7}" type="slidenum"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&lt;number&gt;</a:t>
            </a:fld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490" name="PlaceHolder 6"/>
          <p:cNvSpPr>
            <a:spLocks noGrp="1"/>
          </p:cNvSpPr>
          <p:nvPr>
            <p:ph type="dt" idx="123"/>
          </p:nvPr>
        </p:nvSpPr>
        <p:spPr>
          <a:xfrm>
            <a:off x="503280" y="6890040"/>
            <a:ext cx="2319480" cy="493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&lt;date/time&gt;</a:t>
            </a:r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7" r:id="rId3"/>
  </p:sldLayoutIdLst>
</p:sldMaster>
</file>

<file path=ppt/slideMasters/slideMaster4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4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48680" cy="7535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95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title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96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876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2500" lnSpcReduction="9999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97" name="PlaceHolder 3"/>
          <p:cNvSpPr>
            <a:spLocks noGrp="1"/>
          </p:cNvSpPr>
          <p:nvPr>
            <p:ph type="body"/>
          </p:nvPr>
        </p:nvSpPr>
        <p:spPr>
          <a:xfrm>
            <a:off x="503640" y="4060440"/>
            <a:ext cx="906876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2500" lnSpcReduction="9999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98" name="PlaceHolder 4"/>
          <p:cNvSpPr>
            <a:spLocks noGrp="1"/>
          </p:cNvSpPr>
          <p:nvPr>
            <p:ph type="ftr" idx="124"/>
          </p:nvPr>
        </p:nvSpPr>
        <p:spPr>
          <a:xfrm>
            <a:off x="3445560" y="6890040"/>
            <a:ext cx="3165840" cy="493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&lt;footer&gt;</a:t>
            </a:r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499" name="PlaceHolder 5"/>
          <p:cNvSpPr>
            <a:spLocks noGrp="1"/>
          </p:cNvSpPr>
          <p:nvPr>
            <p:ph type="sldNum" idx="125"/>
          </p:nvPr>
        </p:nvSpPr>
        <p:spPr>
          <a:xfrm>
            <a:off x="7224120" y="6890040"/>
            <a:ext cx="2319480" cy="493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3DFD9B47-3BE3-4DD5-A2D7-D19407982C36}" type="slidenum"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&lt;number&gt;</a:t>
            </a:fld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500" name="PlaceHolder 6"/>
          <p:cNvSpPr>
            <a:spLocks noGrp="1"/>
          </p:cNvSpPr>
          <p:nvPr>
            <p:ph type="dt" idx="126"/>
          </p:nvPr>
        </p:nvSpPr>
        <p:spPr>
          <a:xfrm>
            <a:off x="503280" y="6890040"/>
            <a:ext cx="2319480" cy="493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&lt;date/time&gt;</a:t>
            </a:r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9" r:id="rId3"/>
  </p:sldLayoutIdLst>
</p:sldMaster>
</file>

<file path=ppt/slideMasters/slideMaster4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4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48680" cy="7535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05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title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506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2500" lnSpcReduction="19999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507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2500" lnSpcReduction="19999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508" name="PlaceHolder 4"/>
          <p:cNvSpPr>
            <a:spLocks noGrp="1"/>
          </p:cNvSpPr>
          <p:nvPr>
            <p:ph type="body"/>
          </p:nvPr>
        </p:nvSpPr>
        <p:spPr>
          <a:xfrm>
            <a:off x="503640" y="4060440"/>
            <a:ext cx="906876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2500" lnSpcReduction="9999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509" name="PlaceHolder 5"/>
          <p:cNvSpPr>
            <a:spLocks noGrp="1"/>
          </p:cNvSpPr>
          <p:nvPr>
            <p:ph type="ftr" idx="127"/>
          </p:nvPr>
        </p:nvSpPr>
        <p:spPr>
          <a:xfrm>
            <a:off x="3445560" y="6890040"/>
            <a:ext cx="3165840" cy="493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&lt;footer&gt;</a:t>
            </a:r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510" name="PlaceHolder 6"/>
          <p:cNvSpPr>
            <a:spLocks noGrp="1"/>
          </p:cNvSpPr>
          <p:nvPr>
            <p:ph type="sldNum" idx="128"/>
          </p:nvPr>
        </p:nvSpPr>
        <p:spPr>
          <a:xfrm>
            <a:off x="7224120" y="6890040"/>
            <a:ext cx="2319480" cy="493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A4110BC2-2E3B-48FF-BC59-F21EECB6732C}" type="slidenum"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&lt;number&gt;</a:t>
            </a:fld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511" name="PlaceHolder 7"/>
          <p:cNvSpPr>
            <a:spLocks noGrp="1"/>
          </p:cNvSpPr>
          <p:nvPr>
            <p:ph type="dt" idx="129"/>
          </p:nvPr>
        </p:nvSpPr>
        <p:spPr>
          <a:xfrm>
            <a:off x="503280" y="6890040"/>
            <a:ext cx="2319480" cy="493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&lt;date/time&gt;</a:t>
            </a:r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1" r:id="rId3"/>
  </p:sldLayoutIdLst>
</p:sldMaster>
</file>

<file path=ppt/slideMasters/slideMaster4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6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48680" cy="7535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17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title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518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876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519" name="PlaceHolder 3"/>
          <p:cNvSpPr>
            <a:spLocks noGrp="1"/>
          </p:cNvSpPr>
          <p:nvPr>
            <p:ph type="ftr" idx="130"/>
          </p:nvPr>
        </p:nvSpPr>
        <p:spPr>
          <a:xfrm>
            <a:off x="3445560" y="6890040"/>
            <a:ext cx="3165840" cy="493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&lt;footer&gt;</a:t>
            </a:r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520" name="PlaceHolder 4"/>
          <p:cNvSpPr>
            <a:spLocks noGrp="1"/>
          </p:cNvSpPr>
          <p:nvPr>
            <p:ph type="sldNum" idx="131"/>
          </p:nvPr>
        </p:nvSpPr>
        <p:spPr>
          <a:xfrm>
            <a:off x="7224120" y="6890040"/>
            <a:ext cx="2319480" cy="493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FC403403-EC6F-402E-A736-81B70D288D4D}" type="slidenum"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&lt;number&gt;</a:t>
            </a:fld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521" name="PlaceHolder 5"/>
          <p:cNvSpPr>
            <a:spLocks noGrp="1"/>
          </p:cNvSpPr>
          <p:nvPr>
            <p:ph type="dt" idx="132"/>
          </p:nvPr>
        </p:nvSpPr>
        <p:spPr>
          <a:xfrm>
            <a:off x="503280" y="6890040"/>
            <a:ext cx="2319480" cy="493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&lt;date/time&gt;</a:t>
            </a:r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3" r:id="rId3"/>
  </p:sldLayoutIdLst>
</p:sldMaster>
</file>

<file path=ppt/slideMasters/slideMaster4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4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48680" cy="7535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25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title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526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527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2500" lnSpcReduction="19999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528" name="PlaceHolder 4"/>
          <p:cNvSpPr>
            <a:spLocks noGrp="1"/>
          </p:cNvSpPr>
          <p:nvPr>
            <p:ph type="body"/>
          </p:nvPr>
        </p:nvSpPr>
        <p:spPr>
          <a:xfrm>
            <a:off x="5150880" y="406044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2500" lnSpcReduction="19999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529" name="PlaceHolder 5"/>
          <p:cNvSpPr>
            <a:spLocks noGrp="1"/>
          </p:cNvSpPr>
          <p:nvPr>
            <p:ph type="ftr" idx="133"/>
          </p:nvPr>
        </p:nvSpPr>
        <p:spPr>
          <a:xfrm>
            <a:off x="3445560" y="6890040"/>
            <a:ext cx="3165840" cy="493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&lt;footer&gt;</a:t>
            </a:r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530" name="PlaceHolder 6"/>
          <p:cNvSpPr>
            <a:spLocks noGrp="1"/>
          </p:cNvSpPr>
          <p:nvPr>
            <p:ph type="sldNum" idx="134"/>
          </p:nvPr>
        </p:nvSpPr>
        <p:spPr>
          <a:xfrm>
            <a:off x="7224120" y="6890040"/>
            <a:ext cx="2319480" cy="493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FD359AB0-FAA7-45B5-B27F-09BA6CA06F0B}" type="slidenum"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&lt;number&gt;</a:t>
            </a:fld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531" name="PlaceHolder 7"/>
          <p:cNvSpPr>
            <a:spLocks noGrp="1"/>
          </p:cNvSpPr>
          <p:nvPr>
            <p:ph type="dt" idx="135"/>
          </p:nvPr>
        </p:nvSpPr>
        <p:spPr>
          <a:xfrm>
            <a:off x="503280" y="6890040"/>
            <a:ext cx="2319480" cy="493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&lt;date/time&gt;</a:t>
            </a:r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3"/>
  </p:sldLayoutIdLst>
</p:sldMaster>
</file>

<file path=ppt/slideMasters/slideMaster46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6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48680" cy="7535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37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title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538" name="PlaceHolder 2"/>
          <p:cNvSpPr>
            <a:spLocks noGrp="1"/>
          </p:cNvSpPr>
          <p:nvPr>
            <p:ph type="ftr" idx="136"/>
          </p:nvPr>
        </p:nvSpPr>
        <p:spPr>
          <a:xfrm>
            <a:off x="3445560" y="6890040"/>
            <a:ext cx="3165840" cy="493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&lt;footer&gt;</a:t>
            </a:r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539" name="PlaceHolder 3"/>
          <p:cNvSpPr>
            <a:spLocks noGrp="1"/>
          </p:cNvSpPr>
          <p:nvPr>
            <p:ph type="sldNum" idx="137"/>
          </p:nvPr>
        </p:nvSpPr>
        <p:spPr>
          <a:xfrm>
            <a:off x="7224120" y="6890040"/>
            <a:ext cx="2319480" cy="493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7CFC2ED9-0085-436C-B916-9963AE0E0DAE}" type="slidenum"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&lt;number&gt;</a:t>
            </a:fld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540" name="PlaceHolder 4"/>
          <p:cNvSpPr>
            <a:spLocks noGrp="1"/>
          </p:cNvSpPr>
          <p:nvPr>
            <p:ph type="dt" idx="138"/>
          </p:nvPr>
        </p:nvSpPr>
        <p:spPr>
          <a:xfrm>
            <a:off x="503280" y="6890040"/>
            <a:ext cx="2319480" cy="493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&lt;date/time&gt;</a:t>
            </a:r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7" r:id="rId3"/>
  </p:sldLayoutIdLst>
</p:sldMaster>
</file>

<file path=ppt/slideMasters/slideMaster47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48680" cy="7535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43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title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544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2500" lnSpcReduction="19999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545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2500" lnSpcReduction="19999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546" name="PlaceHolder 4"/>
          <p:cNvSpPr>
            <a:spLocks noGrp="1"/>
          </p:cNvSpPr>
          <p:nvPr>
            <p:ph type="body"/>
          </p:nvPr>
        </p:nvSpPr>
        <p:spPr>
          <a:xfrm>
            <a:off x="503640" y="406044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2500" lnSpcReduction="19999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547" name="PlaceHolder 5"/>
          <p:cNvSpPr>
            <a:spLocks noGrp="1"/>
          </p:cNvSpPr>
          <p:nvPr>
            <p:ph type="body"/>
          </p:nvPr>
        </p:nvSpPr>
        <p:spPr>
          <a:xfrm>
            <a:off x="5150880" y="406044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2500" lnSpcReduction="19999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548" name="PlaceHolder 6"/>
          <p:cNvSpPr>
            <a:spLocks noGrp="1"/>
          </p:cNvSpPr>
          <p:nvPr>
            <p:ph type="ftr" idx="139"/>
          </p:nvPr>
        </p:nvSpPr>
        <p:spPr>
          <a:xfrm>
            <a:off x="3445560" y="6890040"/>
            <a:ext cx="3165840" cy="493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&lt;footer&gt;</a:t>
            </a:r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549" name="PlaceHolder 7"/>
          <p:cNvSpPr>
            <a:spLocks noGrp="1"/>
          </p:cNvSpPr>
          <p:nvPr>
            <p:ph type="sldNum" idx="140"/>
          </p:nvPr>
        </p:nvSpPr>
        <p:spPr>
          <a:xfrm>
            <a:off x="7224120" y="6890040"/>
            <a:ext cx="2319480" cy="493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0233CD40-8781-4FB2-B6C8-A721F1FFCD93}" type="slidenum"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&lt;number&gt;</a:t>
            </a:fld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550" name="PlaceHolder 8"/>
          <p:cNvSpPr>
            <a:spLocks noGrp="1"/>
          </p:cNvSpPr>
          <p:nvPr>
            <p:ph type="dt" idx="141"/>
          </p:nvPr>
        </p:nvSpPr>
        <p:spPr>
          <a:xfrm>
            <a:off x="503280" y="6890040"/>
            <a:ext cx="2319480" cy="493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&lt;date/time&gt;</a:t>
            </a:r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9" r:id="rId3"/>
  </p:sldLayoutIdLst>
</p:sldMaster>
</file>

<file path=ppt/slideMasters/slideMaster48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6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48680" cy="7535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57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title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558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559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12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560" name="PlaceHolder 4"/>
          <p:cNvSpPr>
            <a:spLocks noGrp="1"/>
          </p:cNvSpPr>
          <p:nvPr>
            <p:ph type="ftr" idx="142"/>
          </p:nvPr>
        </p:nvSpPr>
        <p:spPr>
          <a:xfrm>
            <a:off x="3445560" y="6890040"/>
            <a:ext cx="3165840" cy="493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&lt;footer&gt;</a:t>
            </a:r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561" name="PlaceHolder 5"/>
          <p:cNvSpPr>
            <a:spLocks noGrp="1"/>
          </p:cNvSpPr>
          <p:nvPr>
            <p:ph type="sldNum" idx="143"/>
          </p:nvPr>
        </p:nvSpPr>
        <p:spPr>
          <a:xfrm>
            <a:off x="7224120" y="6890040"/>
            <a:ext cx="2319480" cy="493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CD57E222-0C6C-4207-9CB5-35BC4D90AF34}" type="slidenum"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&lt;number&gt;</a:t>
            </a:fld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562" name="PlaceHolder 6"/>
          <p:cNvSpPr>
            <a:spLocks noGrp="1"/>
          </p:cNvSpPr>
          <p:nvPr>
            <p:ph type="dt" idx="144"/>
          </p:nvPr>
        </p:nvSpPr>
        <p:spPr>
          <a:xfrm>
            <a:off x="503280" y="6890040"/>
            <a:ext cx="2319480" cy="493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&lt;date/time&gt;</a:t>
            </a:r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1" r:id="rId3"/>
  </p:sldLayoutIdLst>
</p:sldMaster>
</file>

<file path=ppt/slideMasters/slideMaster49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6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48680" cy="7535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67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title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568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876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2500" lnSpcReduction="9999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569" name="PlaceHolder 3"/>
          <p:cNvSpPr>
            <a:spLocks noGrp="1"/>
          </p:cNvSpPr>
          <p:nvPr>
            <p:ph type="body"/>
          </p:nvPr>
        </p:nvSpPr>
        <p:spPr>
          <a:xfrm>
            <a:off x="503640" y="4060440"/>
            <a:ext cx="906876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2500" lnSpcReduction="9999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570" name="PlaceHolder 4"/>
          <p:cNvSpPr>
            <a:spLocks noGrp="1"/>
          </p:cNvSpPr>
          <p:nvPr>
            <p:ph type="ftr" idx="145"/>
          </p:nvPr>
        </p:nvSpPr>
        <p:spPr>
          <a:xfrm>
            <a:off x="3445560" y="6890040"/>
            <a:ext cx="3165840" cy="493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&lt;footer&gt;</a:t>
            </a:r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571" name="PlaceHolder 5"/>
          <p:cNvSpPr>
            <a:spLocks noGrp="1"/>
          </p:cNvSpPr>
          <p:nvPr>
            <p:ph type="sldNum" idx="146"/>
          </p:nvPr>
        </p:nvSpPr>
        <p:spPr>
          <a:xfrm>
            <a:off x="7224120" y="6890040"/>
            <a:ext cx="2319480" cy="493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63FB0A57-E9FE-408B-ACA5-3913629C41F1}" type="slidenum"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&lt;number&gt;</a:t>
            </a:fld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572" name="PlaceHolder 6"/>
          <p:cNvSpPr>
            <a:spLocks noGrp="1"/>
          </p:cNvSpPr>
          <p:nvPr>
            <p:ph type="dt" idx="147"/>
          </p:nvPr>
        </p:nvSpPr>
        <p:spPr>
          <a:xfrm>
            <a:off x="503280" y="6890040"/>
            <a:ext cx="2319480" cy="493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&lt;date/time&gt;</a:t>
            </a:r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3" r:id="rId3"/>
  </p:sldLayoutIdLst>
</p:sldMaster>
</file>

<file path=ppt/slideMasters/slideMaster50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6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48680" cy="7535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77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title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578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2500" lnSpcReduction="19999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579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2500" lnSpcReduction="19999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580" name="PlaceHolder 4"/>
          <p:cNvSpPr>
            <a:spLocks noGrp="1"/>
          </p:cNvSpPr>
          <p:nvPr>
            <p:ph type="body"/>
          </p:nvPr>
        </p:nvSpPr>
        <p:spPr>
          <a:xfrm>
            <a:off x="503640" y="4060440"/>
            <a:ext cx="906876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2500" lnSpcReduction="9999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581" name="PlaceHolder 5"/>
          <p:cNvSpPr>
            <a:spLocks noGrp="1"/>
          </p:cNvSpPr>
          <p:nvPr>
            <p:ph type="ftr" idx="148"/>
          </p:nvPr>
        </p:nvSpPr>
        <p:spPr>
          <a:xfrm>
            <a:off x="3445560" y="6890040"/>
            <a:ext cx="3165840" cy="493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&lt;footer&gt;</a:t>
            </a:r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582" name="PlaceHolder 6"/>
          <p:cNvSpPr>
            <a:spLocks noGrp="1"/>
          </p:cNvSpPr>
          <p:nvPr>
            <p:ph type="sldNum" idx="149"/>
          </p:nvPr>
        </p:nvSpPr>
        <p:spPr>
          <a:xfrm>
            <a:off x="7224120" y="6890040"/>
            <a:ext cx="2319480" cy="493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83109F50-76A2-4E7E-8BC8-9E021236B7FD}" type="slidenum"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&lt;number&gt;</a:t>
            </a:fld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583" name="PlaceHolder 7"/>
          <p:cNvSpPr>
            <a:spLocks noGrp="1"/>
          </p:cNvSpPr>
          <p:nvPr>
            <p:ph type="dt" idx="150"/>
          </p:nvPr>
        </p:nvSpPr>
        <p:spPr>
          <a:xfrm>
            <a:off x="503280" y="6890040"/>
            <a:ext cx="2319480" cy="493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&lt;date/time&gt;</a:t>
            </a:r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5" r:id="rId3"/>
  </p:sldLayoutIdLst>
</p:sldMaster>
</file>

<file path=ppt/slideMasters/slideMaster5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8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48680" cy="7535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89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title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590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876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591" name="PlaceHolder 3"/>
          <p:cNvSpPr>
            <a:spLocks noGrp="1"/>
          </p:cNvSpPr>
          <p:nvPr>
            <p:ph type="ftr" idx="151"/>
          </p:nvPr>
        </p:nvSpPr>
        <p:spPr>
          <a:xfrm>
            <a:off x="3445560" y="6890040"/>
            <a:ext cx="3165840" cy="493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&lt;footer&gt;</a:t>
            </a:r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592" name="PlaceHolder 4"/>
          <p:cNvSpPr>
            <a:spLocks noGrp="1"/>
          </p:cNvSpPr>
          <p:nvPr>
            <p:ph type="sldNum" idx="152"/>
          </p:nvPr>
        </p:nvSpPr>
        <p:spPr>
          <a:xfrm>
            <a:off x="7224120" y="6890040"/>
            <a:ext cx="2319480" cy="493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3679C94D-F546-450F-8939-009666908CD5}" type="slidenum"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&lt;number&gt;</a:t>
            </a:fld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593" name="PlaceHolder 5"/>
          <p:cNvSpPr>
            <a:spLocks noGrp="1"/>
          </p:cNvSpPr>
          <p:nvPr>
            <p:ph type="dt" idx="153"/>
          </p:nvPr>
        </p:nvSpPr>
        <p:spPr>
          <a:xfrm>
            <a:off x="503280" y="6890040"/>
            <a:ext cx="2319480" cy="493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&lt;date/time&gt;</a:t>
            </a:r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3"/>
  </p:sldLayoutIdLst>
</p:sldMaster>
</file>

<file path=ppt/slideMasters/slideMaster5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6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48680" cy="7535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97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title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598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599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2500" lnSpcReduction="19999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600" name="PlaceHolder 4"/>
          <p:cNvSpPr>
            <a:spLocks noGrp="1"/>
          </p:cNvSpPr>
          <p:nvPr>
            <p:ph type="body"/>
          </p:nvPr>
        </p:nvSpPr>
        <p:spPr>
          <a:xfrm>
            <a:off x="5150880" y="406044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2500" lnSpcReduction="19999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601" name="PlaceHolder 5"/>
          <p:cNvSpPr>
            <a:spLocks noGrp="1"/>
          </p:cNvSpPr>
          <p:nvPr>
            <p:ph type="ftr" idx="154"/>
          </p:nvPr>
        </p:nvSpPr>
        <p:spPr>
          <a:xfrm>
            <a:off x="3445560" y="6890040"/>
            <a:ext cx="3165840" cy="493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&lt;footer&gt;</a:t>
            </a:r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602" name="PlaceHolder 6"/>
          <p:cNvSpPr>
            <a:spLocks noGrp="1"/>
          </p:cNvSpPr>
          <p:nvPr>
            <p:ph type="sldNum" idx="155"/>
          </p:nvPr>
        </p:nvSpPr>
        <p:spPr>
          <a:xfrm>
            <a:off x="7224120" y="6890040"/>
            <a:ext cx="2319480" cy="493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86C85FDC-F3CB-40A3-812E-4EE0530FE06B}" type="slidenum"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&lt;number&gt;</a:t>
            </a:fld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603" name="PlaceHolder 7"/>
          <p:cNvSpPr>
            <a:spLocks noGrp="1"/>
          </p:cNvSpPr>
          <p:nvPr>
            <p:ph type="dt" idx="156"/>
          </p:nvPr>
        </p:nvSpPr>
        <p:spPr>
          <a:xfrm>
            <a:off x="503280" y="6890040"/>
            <a:ext cx="2319480" cy="493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&lt;date/time&gt;</a:t>
            </a:r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9" r:id="rId3"/>
  </p:sldLayoutIdLst>
</p:sldMaster>
</file>

<file path=ppt/slideMasters/slideMaster5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8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48680" cy="7535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609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title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610" name="PlaceHolder 2"/>
          <p:cNvSpPr>
            <a:spLocks noGrp="1"/>
          </p:cNvSpPr>
          <p:nvPr>
            <p:ph type="ftr" idx="157"/>
          </p:nvPr>
        </p:nvSpPr>
        <p:spPr>
          <a:xfrm>
            <a:off x="3445560" y="6890040"/>
            <a:ext cx="3165840" cy="493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&lt;footer&gt;</a:t>
            </a:r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611" name="PlaceHolder 3"/>
          <p:cNvSpPr>
            <a:spLocks noGrp="1"/>
          </p:cNvSpPr>
          <p:nvPr>
            <p:ph type="sldNum" idx="158"/>
          </p:nvPr>
        </p:nvSpPr>
        <p:spPr>
          <a:xfrm>
            <a:off x="7224120" y="6890040"/>
            <a:ext cx="2319480" cy="493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1ADD46CA-032C-42D0-9F60-607E16ED0C84}" type="slidenum"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&lt;number&gt;</a:t>
            </a:fld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612" name="PlaceHolder 4"/>
          <p:cNvSpPr>
            <a:spLocks noGrp="1"/>
          </p:cNvSpPr>
          <p:nvPr>
            <p:ph type="dt" idx="159"/>
          </p:nvPr>
        </p:nvSpPr>
        <p:spPr>
          <a:xfrm>
            <a:off x="503280" y="6890040"/>
            <a:ext cx="2319480" cy="493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&lt;date/time&gt;</a:t>
            </a:r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1" r:id="rId3"/>
  </p:sldLayoutIdLst>
</p:sldMaster>
</file>

<file path=ppt/slideMasters/slideMaster5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48680" cy="7535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615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title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616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2500" lnSpcReduction="19999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617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2500" lnSpcReduction="19999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618" name="PlaceHolder 4"/>
          <p:cNvSpPr>
            <a:spLocks noGrp="1"/>
          </p:cNvSpPr>
          <p:nvPr>
            <p:ph type="body"/>
          </p:nvPr>
        </p:nvSpPr>
        <p:spPr>
          <a:xfrm>
            <a:off x="503640" y="406044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2500" lnSpcReduction="19999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619" name="PlaceHolder 5"/>
          <p:cNvSpPr>
            <a:spLocks noGrp="1"/>
          </p:cNvSpPr>
          <p:nvPr>
            <p:ph type="body"/>
          </p:nvPr>
        </p:nvSpPr>
        <p:spPr>
          <a:xfrm>
            <a:off x="5150880" y="406044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2500" lnSpcReduction="19999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620" name="PlaceHolder 6"/>
          <p:cNvSpPr>
            <a:spLocks noGrp="1"/>
          </p:cNvSpPr>
          <p:nvPr>
            <p:ph type="ftr" idx="160"/>
          </p:nvPr>
        </p:nvSpPr>
        <p:spPr>
          <a:xfrm>
            <a:off x="3445560" y="6890040"/>
            <a:ext cx="3165840" cy="493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&lt;footer&gt;</a:t>
            </a:r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621" name="PlaceHolder 7"/>
          <p:cNvSpPr>
            <a:spLocks noGrp="1"/>
          </p:cNvSpPr>
          <p:nvPr>
            <p:ph type="sldNum" idx="161"/>
          </p:nvPr>
        </p:nvSpPr>
        <p:spPr>
          <a:xfrm>
            <a:off x="7224120" y="6890040"/>
            <a:ext cx="2319480" cy="493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2AB53E7E-024F-4E54-9D06-17C3853DF121}" type="slidenum"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&lt;number&gt;</a:t>
            </a:fld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622" name="PlaceHolder 8"/>
          <p:cNvSpPr>
            <a:spLocks noGrp="1"/>
          </p:cNvSpPr>
          <p:nvPr>
            <p:ph type="dt" idx="162"/>
          </p:nvPr>
        </p:nvSpPr>
        <p:spPr>
          <a:xfrm>
            <a:off x="503280" y="6890040"/>
            <a:ext cx="2319480" cy="493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&lt;date/time&gt;</a:t>
            </a:r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3" r:id="rId3"/>
  </p:sldLayoutIdLst>
</p:sldMaster>
</file>

<file path=ppt/slideMasters/slideMaster5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8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48680" cy="7535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629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title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630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631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12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632" name="PlaceHolder 4"/>
          <p:cNvSpPr>
            <a:spLocks noGrp="1"/>
          </p:cNvSpPr>
          <p:nvPr>
            <p:ph type="ftr" idx="163"/>
          </p:nvPr>
        </p:nvSpPr>
        <p:spPr>
          <a:xfrm>
            <a:off x="3445560" y="6890040"/>
            <a:ext cx="3165840" cy="493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&lt;footer&gt;</a:t>
            </a:r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633" name="PlaceHolder 5"/>
          <p:cNvSpPr>
            <a:spLocks noGrp="1"/>
          </p:cNvSpPr>
          <p:nvPr>
            <p:ph type="sldNum" idx="164"/>
          </p:nvPr>
        </p:nvSpPr>
        <p:spPr>
          <a:xfrm>
            <a:off x="7224120" y="6890040"/>
            <a:ext cx="2319480" cy="493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22074F4B-2732-4BED-B783-3FA4E848FA7F}" type="slidenum"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&lt;number&gt;</a:t>
            </a:fld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634" name="PlaceHolder 6"/>
          <p:cNvSpPr>
            <a:spLocks noGrp="1"/>
          </p:cNvSpPr>
          <p:nvPr>
            <p:ph type="dt" idx="165"/>
          </p:nvPr>
        </p:nvSpPr>
        <p:spPr>
          <a:xfrm>
            <a:off x="503280" y="6890040"/>
            <a:ext cx="2319480" cy="493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&lt;date/time&gt;</a:t>
            </a:r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5" r:id="rId3"/>
  </p:sldLayoutIdLst>
</p:sldMaster>
</file>

<file path=ppt/slideMasters/slideMaster56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8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48680" cy="7535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639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title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640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876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2500" lnSpcReduction="9999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641" name="PlaceHolder 3"/>
          <p:cNvSpPr>
            <a:spLocks noGrp="1"/>
          </p:cNvSpPr>
          <p:nvPr>
            <p:ph type="body"/>
          </p:nvPr>
        </p:nvSpPr>
        <p:spPr>
          <a:xfrm>
            <a:off x="503640" y="4060440"/>
            <a:ext cx="906876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2500" lnSpcReduction="9999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642" name="PlaceHolder 4"/>
          <p:cNvSpPr>
            <a:spLocks noGrp="1"/>
          </p:cNvSpPr>
          <p:nvPr>
            <p:ph type="ftr" idx="166"/>
          </p:nvPr>
        </p:nvSpPr>
        <p:spPr>
          <a:xfrm>
            <a:off x="3445560" y="6890040"/>
            <a:ext cx="3165840" cy="493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&lt;footer&gt;</a:t>
            </a:r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643" name="PlaceHolder 5"/>
          <p:cNvSpPr>
            <a:spLocks noGrp="1"/>
          </p:cNvSpPr>
          <p:nvPr>
            <p:ph type="sldNum" idx="167"/>
          </p:nvPr>
        </p:nvSpPr>
        <p:spPr>
          <a:xfrm>
            <a:off x="7224120" y="6890040"/>
            <a:ext cx="2319480" cy="493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2391CEAA-1E86-4778-B787-777666B9DF7D}" type="slidenum"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&lt;number&gt;</a:t>
            </a:fld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644" name="PlaceHolder 6"/>
          <p:cNvSpPr>
            <a:spLocks noGrp="1"/>
          </p:cNvSpPr>
          <p:nvPr>
            <p:ph type="dt" idx="168"/>
          </p:nvPr>
        </p:nvSpPr>
        <p:spPr>
          <a:xfrm>
            <a:off x="503280" y="6890040"/>
            <a:ext cx="2319480" cy="493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&lt;date/time&gt;</a:t>
            </a:r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7" r:id="rId3"/>
  </p:sldLayoutIdLst>
</p:sldMaster>
</file>

<file path=ppt/slideMasters/slideMaster57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8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48680" cy="7535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649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title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650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2500" lnSpcReduction="19999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651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2500" lnSpcReduction="19999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652" name="PlaceHolder 4"/>
          <p:cNvSpPr>
            <a:spLocks noGrp="1"/>
          </p:cNvSpPr>
          <p:nvPr>
            <p:ph type="body"/>
          </p:nvPr>
        </p:nvSpPr>
        <p:spPr>
          <a:xfrm>
            <a:off x="503640" y="4060440"/>
            <a:ext cx="906876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2500" lnSpcReduction="9999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653" name="PlaceHolder 5"/>
          <p:cNvSpPr>
            <a:spLocks noGrp="1"/>
          </p:cNvSpPr>
          <p:nvPr>
            <p:ph type="ftr" idx="169"/>
          </p:nvPr>
        </p:nvSpPr>
        <p:spPr>
          <a:xfrm>
            <a:off x="3445560" y="6890040"/>
            <a:ext cx="3165840" cy="493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&lt;footer&gt;</a:t>
            </a:r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654" name="PlaceHolder 6"/>
          <p:cNvSpPr>
            <a:spLocks noGrp="1"/>
          </p:cNvSpPr>
          <p:nvPr>
            <p:ph type="sldNum" idx="170"/>
          </p:nvPr>
        </p:nvSpPr>
        <p:spPr>
          <a:xfrm>
            <a:off x="7224120" y="6890040"/>
            <a:ext cx="2319480" cy="493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8E3BB346-AD33-4411-ABD3-2B17EEC1B71F}" type="slidenum"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&lt;number&gt;</a:t>
            </a:fld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655" name="PlaceHolder 7"/>
          <p:cNvSpPr>
            <a:spLocks noGrp="1"/>
          </p:cNvSpPr>
          <p:nvPr>
            <p:ph type="dt" idx="171"/>
          </p:nvPr>
        </p:nvSpPr>
        <p:spPr>
          <a:xfrm>
            <a:off x="503280" y="6890040"/>
            <a:ext cx="2319480" cy="493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&lt;date/time&gt;</a:t>
            </a:r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3"/>
  </p:sldLayoutIdLst>
</p:sldMaster>
</file>

<file path=ppt/slideMasters/slideMaster58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0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48680" cy="7535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661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title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662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876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663" name="PlaceHolder 3"/>
          <p:cNvSpPr>
            <a:spLocks noGrp="1"/>
          </p:cNvSpPr>
          <p:nvPr>
            <p:ph type="ftr" idx="172"/>
          </p:nvPr>
        </p:nvSpPr>
        <p:spPr>
          <a:xfrm>
            <a:off x="3445560" y="6890040"/>
            <a:ext cx="3165840" cy="493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&lt;footer&gt;</a:t>
            </a:r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664" name="PlaceHolder 4"/>
          <p:cNvSpPr>
            <a:spLocks noGrp="1"/>
          </p:cNvSpPr>
          <p:nvPr>
            <p:ph type="sldNum" idx="173"/>
          </p:nvPr>
        </p:nvSpPr>
        <p:spPr>
          <a:xfrm>
            <a:off x="7224120" y="6890040"/>
            <a:ext cx="2319480" cy="493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5D2A00A7-9D29-4270-8B2E-57032A7A02B3}" type="slidenum"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&lt;number&gt;</a:t>
            </a:fld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665" name="PlaceHolder 5"/>
          <p:cNvSpPr>
            <a:spLocks noGrp="1"/>
          </p:cNvSpPr>
          <p:nvPr>
            <p:ph type="dt" idx="174"/>
          </p:nvPr>
        </p:nvSpPr>
        <p:spPr>
          <a:xfrm>
            <a:off x="503280" y="6890040"/>
            <a:ext cx="2319480" cy="493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&lt;date/time&gt;</a:t>
            </a:r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1" r:id="rId3"/>
  </p:sldLayoutIdLst>
</p:sldMaster>
</file>

<file path=ppt/slideMasters/slideMaster59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8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48680" cy="7535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669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title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670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671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2500" lnSpcReduction="19999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672" name="PlaceHolder 4"/>
          <p:cNvSpPr>
            <a:spLocks noGrp="1"/>
          </p:cNvSpPr>
          <p:nvPr>
            <p:ph type="body"/>
          </p:nvPr>
        </p:nvSpPr>
        <p:spPr>
          <a:xfrm>
            <a:off x="5150880" y="406044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2500" lnSpcReduction="19999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673" name="PlaceHolder 5"/>
          <p:cNvSpPr>
            <a:spLocks noGrp="1"/>
          </p:cNvSpPr>
          <p:nvPr>
            <p:ph type="ftr" idx="175"/>
          </p:nvPr>
        </p:nvSpPr>
        <p:spPr>
          <a:xfrm>
            <a:off x="3445560" y="6890040"/>
            <a:ext cx="3165840" cy="493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&lt;footer&gt;</a:t>
            </a:r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674" name="PlaceHolder 6"/>
          <p:cNvSpPr>
            <a:spLocks noGrp="1"/>
          </p:cNvSpPr>
          <p:nvPr>
            <p:ph type="sldNum" idx="176"/>
          </p:nvPr>
        </p:nvSpPr>
        <p:spPr>
          <a:xfrm>
            <a:off x="7224120" y="6890040"/>
            <a:ext cx="2319480" cy="493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BB8F3675-FCAE-4141-AFEB-AABFEE71E881}" type="slidenum"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&lt;number&gt;</a:t>
            </a:fld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675" name="PlaceHolder 7"/>
          <p:cNvSpPr>
            <a:spLocks noGrp="1"/>
          </p:cNvSpPr>
          <p:nvPr>
            <p:ph type="dt" idx="177"/>
          </p:nvPr>
        </p:nvSpPr>
        <p:spPr>
          <a:xfrm>
            <a:off x="503280" y="6890040"/>
            <a:ext cx="2319480" cy="493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&lt;date/time&gt;</a:t>
            </a:r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3" r:id="rId3"/>
  </p:sldLayoutIdLst>
</p:sldMaster>
</file>

<file path=ppt/slideMasters/slideMaster60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0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48680" cy="7535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681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title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682" name="PlaceHolder 2"/>
          <p:cNvSpPr>
            <a:spLocks noGrp="1"/>
          </p:cNvSpPr>
          <p:nvPr>
            <p:ph type="ftr" idx="178"/>
          </p:nvPr>
        </p:nvSpPr>
        <p:spPr>
          <a:xfrm>
            <a:off x="3445560" y="6890040"/>
            <a:ext cx="3165840" cy="493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&lt;footer&gt;</a:t>
            </a:r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683" name="PlaceHolder 3"/>
          <p:cNvSpPr>
            <a:spLocks noGrp="1"/>
          </p:cNvSpPr>
          <p:nvPr>
            <p:ph type="sldNum" idx="179"/>
          </p:nvPr>
        </p:nvSpPr>
        <p:spPr>
          <a:xfrm>
            <a:off x="7224120" y="6890040"/>
            <a:ext cx="2319480" cy="493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E768E30E-FC1B-4F0F-9CF0-C534DC66B80B}" type="slidenum"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&lt;number&gt;</a:t>
            </a:fld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684" name="PlaceHolder 4"/>
          <p:cNvSpPr>
            <a:spLocks noGrp="1"/>
          </p:cNvSpPr>
          <p:nvPr>
            <p:ph type="dt" idx="180"/>
          </p:nvPr>
        </p:nvSpPr>
        <p:spPr>
          <a:xfrm>
            <a:off x="503280" y="6890040"/>
            <a:ext cx="2319480" cy="493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&lt;date/time&gt;</a:t>
            </a:r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5" r:id="rId3"/>
  </p:sldLayoutIdLst>
</p:sldMaster>
</file>

<file path=ppt/slideMasters/slideMaster6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48680" cy="7535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687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title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688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2500" lnSpcReduction="19999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689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2500" lnSpcReduction="19999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690" name="PlaceHolder 4"/>
          <p:cNvSpPr>
            <a:spLocks noGrp="1"/>
          </p:cNvSpPr>
          <p:nvPr>
            <p:ph type="body"/>
          </p:nvPr>
        </p:nvSpPr>
        <p:spPr>
          <a:xfrm>
            <a:off x="503640" y="406044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2500" lnSpcReduction="19999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691" name="PlaceHolder 5"/>
          <p:cNvSpPr>
            <a:spLocks noGrp="1"/>
          </p:cNvSpPr>
          <p:nvPr>
            <p:ph type="body"/>
          </p:nvPr>
        </p:nvSpPr>
        <p:spPr>
          <a:xfrm>
            <a:off x="5150880" y="406044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2500" lnSpcReduction="19999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692" name="PlaceHolder 6"/>
          <p:cNvSpPr>
            <a:spLocks noGrp="1"/>
          </p:cNvSpPr>
          <p:nvPr>
            <p:ph type="ftr" idx="181"/>
          </p:nvPr>
        </p:nvSpPr>
        <p:spPr>
          <a:xfrm>
            <a:off x="3445560" y="6890040"/>
            <a:ext cx="3165840" cy="493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&lt;footer&gt;</a:t>
            </a:r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693" name="PlaceHolder 7"/>
          <p:cNvSpPr>
            <a:spLocks noGrp="1"/>
          </p:cNvSpPr>
          <p:nvPr>
            <p:ph type="sldNum" idx="182"/>
          </p:nvPr>
        </p:nvSpPr>
        <p:spPr>
          <a:xfrm>
            <a:off x="7224120" y="6890040"/>
            <a:ext cx="2319480" cy="493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C33D43DD-2CA1-43B8-9083-D36645C66DBB}" type="slidenum"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&lt;number&gt;</a:t>
            </a:fld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694" name="PlaceHolder 8"/>
          <p:cNvSpPr>
            <a:spLocks noGrp="1"/>
          </p:cNvSpPr>
          <p:nvPr>
            <p:ph type="dt" idx="183"/>
          </p:nvPr>
        </p:nvSpPr>
        <p:spPr>
          <a:xfrm>
            <a:off x="503280" y="6890040"/>
            <a:ext cx="2319480" cy="493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&lt;date/time&gt;</a:t>
            </a:r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7" r:id="rId3"/>
  </p:sldLayoutIdLst>
</p:sldMaster>
</file>

<file path=ppt/slideMasters/slideMaster6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0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48680" cy="7535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701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title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702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703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12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704" name="PlaceHolder 4"/>
          <p:cNvSpPr>
            <a:spLocks noGrp="1"/>
          </p:cNvSpPr>
          <p:nvPr>
            <p:ph type="ftr" idx="184"/>
          </p:nvPr>
        </p:nvSpPr>
        <p:spPr>
          <a:xfrm>
            <a:off x="3445560" y="6890040"/>
            <a:ext cx="3165840" cy="493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&lt;footer&gt;</a:t>
            </a:r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705" name="PlaceHolder 5"/>
          <p:cNvSpPr>
            <a:spLocks noGrp="1"/>
          </p:cNvSpPr>
          <p:nvPr>
            <p:ph type="sldNum" idx="185"/>
          </p:nvPr>
        </p:nvSpPr>
        <p:spPr>
          <a:xfrm>
            <a:off x="7224120" y="6890040"/>
            <a:ext cx="2319480" cy="493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8A363130-C4BE-4CBE-9644-1B48878F61D7}" type="slidenum"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&lt;number&gt;</a:t>
            </a:fld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706" name="PlaceHolder 6"/>
          <p:cNvSpPr>
            <a:spLocks noGrp="1"/>
          </p:cNvSpPr>
          <p:nvPr>
            <p:ph type="dt" idx="186"/>
          </p:nvPr>
        </p:nvSpPr>
        <p:spPr>
          <a:xfrm>
            <a:off x="503280" y="6890040"/>
            <a:ext cx="2319480" cy="493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&lt;date/time&gt;</a:t>
            </a:r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9" r:id="rId3"/>
  </p:sldLayoutIdLst>
</p:sldMaster>
</file>

<file path=ppt/slideMasters/slideMaster6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0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48680" cy="7535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711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title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712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876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2500" lnSpcReduction="9999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713" name="PlaceHolder 3"/>
          <p:cNvSpPr>
            <a:spLocks noGrp="1"/>
          </p:cNvSpPr>
          <p:nvPr>
            <p:ph type="body"/>
          </p:nvPr>
        </p:nvSpPr>
        <p:spPr>
          <a:xfrm>
            <a:off x="503640" y="4060440"/>
            <a:ext cx="906876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2500" lnSpcReduction="9999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714" name="PlaceHolder 4"/>
          <p:cNvSpPr>
            <a:spLocks noGrp="1"/>
          </p:cNvSpPr>
          <p:nvPr>
            <p:ph type="ftr" idx="187"/>
          </p:nvPr>
        </p:nvSpPr>
        <p:spPr>
          <a:xfrm>
            <a:off x="3445560" y="6890040"/>
            <a:ext cx="3165840" cy="493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&lt;footer&gt;</a:t>
            </a:r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715" name="PlaceHolder 5"/>
          <p:cNvSpPr>
            <a:spLocks noGrp="1"/>
          </p:cNvSpPr>
          <p:nvPr>
            <p:ph type="sldNum" idx="188"/>
          </p:nvPr>
        </p:nvSpPr>
        <p:spPr>
          <a:xfrm>
            <a:off x="7224120" y="6890040"/>
            <a:ext cx="2319480" cy="493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5777EF3C-2721-48F1-A5A9-E8A6963ACC71}" type="slidenum"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&lt;number&gt;</a:t>
            </a:fld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716" name="PlaceHolder 6"/>
          <p:cNvSpPr>
            <a:spLocks noGrp="1"/>
          </p:cNvSpPr>
          <p:nvPr>
            <p:ph type="dt" idx="189"/>
          </p:nvPr>
        </p:nvSpPr>
        <p:spPr>
          <a:xfrm>
            <a:off x="503280" y="6890040"/>
            <a:ext cx="2319480" cy="493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&lt;date/time&gt;</a:t>
            </a:r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3"/>
  </p:sldLayoutIdLst>
</p:sldMaster>
</file>

<file path=ppt/slideMasters/slideMaster6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0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48680" cy="7535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721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title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722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2500" lnSpcReduction="19999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723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2500" lnSpcReduction="19999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724" name="PlaceHolder 4"/>
          <p:cNvSpPr>
            <a:spLocks noGrp="1"/>
          </p:cNvSpPr>
          <p:nvPr>
            <p:ph type="body"/>
          </p:nvPr>
        </p:nvSpPr>
        <p:spPr>
          <a:xfrm>
            <a:off x="503640" y="4060440"/>
            <a:ext cx="906876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2500" lnSpcReduction="9999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725" name="PlaceHolder 5"/>
          <p:cNvSpPr>
            <a:spLocks noGrp="1"/>
          </p:cNvSpPr>
          <p:nvPr>
            <p:ph type="ftr" idx="190"/>
          </p:nvPr>
        </p:nvSpPr>
        <p:spPr>
          <a:xfrm>
            <a:off x="3445560" y="6890040"/>
            <a:ext cx="3165840" cy="493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&lt;footer&gt;</a:t>
            </a:r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726" name="PlaceHolder 6"/>
          <p:cNvSpPr>
            <a:spLocks noGrp="1"/>
          </p:cNvSpPr>
          <p:nvPr>
            <p:ph type="sldNum" idx="191"/>
          </p:nvPr>
        </p:nvSpPr>
        <p:spPr>
          <a:xfrm>
            <a:off x="7224120" y="6890040"/>
            <a:ext cx="2319480" cy="493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AA726787-543B-439D-A20F-D29DF168791E}" type="slidenum"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&lt;number&gt;</a:t>
            </a:fld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727" name="PlaceHolder 7"/>
          <p:cNvSpPr>
            <a:spLocks noGrp="1"/>
          </p:cNvSpPr>
          <p:nvPr>
            <p:ph type="dt" idx="192"/>
          </p:nvPr>
        </p:nvSpPr>
        <p:spPr>
          <a:xfrm>
            <a:off x="503280" y="6890040"/>
            <a:ext cx="2319480" cy="493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&lt;date/time&gt;</a:t>
            </a:r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3" r:id="rId3"/>
  </p:sldLayoutIdLst>
</p:sldMaster>
</file>

<file path=ppt/slideMasters/slideMaster6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2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48680" cy="7535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733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title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734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876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735" name="PlaceHolder 3"/>
          <p:cNvSpPr>
            <a:spLocks noGrp="1"/>
          </p:cNvSpPr>
          <p:nvPr>
            <p:ph type="ftr" idx="193"/>
          </p:nvPr>
        </p:nvSpPr>
        <p:spPr>
          <a:xfrm>
            <a:off x="3445560" y="6890040"/>
            <a:ext cx="3165840" cy="493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&lt;footer&gt;</a:t>
            </a:r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736" name="PlaceHolder 4"/>
          <p:cNvSpPr>
            <a:spLocks noGrp="1"/>
          </p:cNvSpPr>
          <p:nvPr>
            <p:ph type="sldNum" idx="194"/>
          </p:nvPr>
        </p:nvSpPr>
        <p:spPr>
          <a:xfrm>
            <a:off x="7224120" y="6890040"/>
            <a:ext cx="2319480" cy="493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207C66B4-BC9E-4633-8DE2-0289C79C1330}" type="slidenum"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&lt;number&gt;</a:t>
            </a:fld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737" name="PlaceHolder 5"/>
          <p:cNvSpPr>
            <a:spLocks noGrp="1"/>
          </p:cNvSpPr>
          <p:nvPr>
            <p:ph type="dt" idx="195"/>
          </p:nvPr>
        </p:nvSpPr>
        <p:spPr>
          <a:xfrm>
            <a:off x="503280" y="6890040"/>
            <a:ext cx="2319480" cy="493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&lt;date/time&gt;</a:t>
            </a:r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5" r:id="rId3"/>
  </p:sldLayoutIdLst>
</p:sldMaster>
</file>

<file path=ppt/slideMasters/slideMaster66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0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48680" cy="7535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741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title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742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743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2500" lnSpcReduction="19999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744" name="PlaceHolder 4"/>
          <p:cNvSpPr>
            <a:spLocks noGrp="1"/>
          </p:cNvSpPr>
          <p:nvPr>
            <p:ph type="body"/>
          </p:nvPr>
        </p:nvSpPr>
        <p:spPr>
          <a:xfrm>
            <a:off x="5150880" y="406044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2500" lnSpcReduction="19999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745" name="PlaceHolder 5"/>
          <p:cNvSpPr>
            <a:spLocks noGrp="1"/>
          </p:cNvSpPr>
          <p:nvPr>
            <p:ph type="ftr" idx="196"/>
          </p:nvPr>
        </p:nvSpPr>
        <p:spPr>
          <a:xfrm>
            <a:off x="3445560" y="6890040"/>
            <a:ext cx="3165840" cy="493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&lt;footer&gt;</a:t>
            </a:r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746" name="PlaceHolder 6"/>
          <p:cNvSpPr>
            <a:spLocks noGrp="1"/>
          </p:cNvSpPr>
          <p:nvPr>
            <p:ph type="sldNum" idx="197"/>
          </p:nvPr>
        </p:nvSpPr>
        <p:spPr>
          <a:xfrm>
            <a:off x="7224120" y="6890040"/>
            <a:ext cx="2319480" cy="493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C124B9B4-7C0F-4778-88C6-C94E50D5137D}" type="slidenum"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&lt;number&gt;</a:t>
            </a:fld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747" name="PlaceHolder 7"/>
          <p:cNvSpPr>
            <a:spLocks noGrp="1"/>
          </p:cNvSpPr>
          <p:nvPr>
            <p:ph type="dt" idx="198"/>
          </p:nvPr>
        </p:nvSpPr>
        <p:spPr>
          <a:xfrm>
            <a:off x="503280" y="6890040"/>
            <a:ext cx="2319480" cy="493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&lt;date/time&gt;</a:t>
            </a:r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7" r:id="rId3"/>
  </p:sldLayoutIdLst>
</p:sldMaster>
</file>

<file path=ppt/slideMasters/slideMaster67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2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48680" cy="7535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753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title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754" name="PlaceHolder 2"/>
          <p:cNvSpPr>
            <a:spLocks noGrp="1"/>
          </p:cNvSpPr>
          <p:nvPr>
            <p:ph type="ftr" idx="199"/>
          </p:nvPr>
        </p:nvSpPr>
        <p:spPr>
          <a:xfrm>
            <a:off x="3445560" y="6890040"/>
            <a:ext cx="3165840" cy="493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&lt;footer&gt;</a:t>
            </a:r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755" name="PlaceHolder 3"/>
          <p:cNvSpPr>
            <a:spLocks noGrp="1"/>
          </p:cNvSpPr>
          <p:nvPr>
            <p:ph type="sldNum" idx="200"/>
          </p:nvPr>
        </p:nvSpPr>
        <p:spPr>
          <a:xfrm>
            <a:off x="7224120" y="6890040"/>
            <a:ext cx="2319480" cy="493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172296BA-F6A6-423A-98E2-3B4AD29041A1}" type="slidenum"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&lt;number&gt;</a:t>
            </a:fld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756" name="PlaceHolder 4"/>
          <p:cNvSpPr>
            <a:spLocks noGrp="1"/>
          </p:cNvSpPr>
          <p:nvPr>
            <p:ph type="dt" idx="201"/>
          </p:nvPr>
        </p:nvSpPr>
        <p:spPr>
          <a:xfrm>
            <a:off x="503280" y="6890040"/>
            <a:ext cx="2319480" cy="493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&lt;date/time&gt;</a:t>
            </a:r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9" r:id="rId3"/>
  </p:sldLayoutIdLst>
</p:sldMaster>
</file>

<file path=ppt/slideMasters/slideMaster68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8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48680" cy="7535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759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title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760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2500" lnSpcReduction="19999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761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2500" lnSpcReduction="19999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762" name="PlaceHolder 4"/>
          <p:cNvSpPr>
            <a:spLocks noGrp="1"/>
          </p:cNvSpPr>
          <p:nvPr>
            <p:ph type="body"/>
          </p:nvPr>
        </p:nvSpPr>
        <p:spPr>
          <a:xfrm>
            <a:off x="503640" y="406044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2500" lnSpcReduction="19999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763" name="PlaceHolder 5"/>
          <p:cNvSpPr>
            <a:spLocks noGrp="1"/>
          </p:cNvSpPr>
          <p:nvPr>
            <p:ph type="body"/>
          </p:nvPr>
        </p:nvSpPr>
        <p:spPr>
          <a:xfrm>
            <a:off x="5150880" y="406044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2500" lnSpcReduction="19999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764" name="PlaceHolder 6"/>
          <p:cNvSpPr>
            <a:spLocks noGrp="1"/>
          </p:cNvSpPr>
          <p:nvPr>
            <p:ph type="ftr" idx="202"/>
          </p:nvPr>
        </p:nvSpPr>
        <p:spPr>
          <a:xfrm>
            <a:off x="3445560" y="6890040"/>
            <a:ext cx="3165840" cy="493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&lt;footer&gt;</a:t>
            </a:r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765" name="PlaceHolder 7"/>
          <p:cNvSpPr>
            <a:spLocks noGrp="1"/>
          </p:cNvSpPr>
          <p:nvPr>
            <p:ph type="sldNum" idx="203"/>
          </p:nvPr>
        </p:nvSpPr>
        <p:spPr>
          <a:xfrm>
            <a:off x="7224120" y="6890040"/>
            <a:ext cx="2319480" cy="493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7AC867B7-8C27-418D-B2D2-C3F2FA73ACD1}" type="slidenum"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&lt;number&gt;</a:t>
            </a:fld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766" name="PlaceHolder 8"/>
          <p:cNvSpPr>
            <a:spLocks noGrp="1"/>
          </p:cNvSpPr>
          <p:nvPr>
            <p:ph type="dt" idx="204"/>
          </p:nvPr>
        </p:nvSpPr>
        <p:spPr>
          <a:xfrm>
            <a:off x="503280" y="6890040"/>
            <a:ext cx="2319480" cy="493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&lt;date/time&gt;</a:t>
            </a:r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1" r:id="rId3"/>
  </p:sldLayoutIdLst>
</p:sldMaster>
</file>

<file path=ppt/slideMasters/slideMaster69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2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48680" cy="7535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773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title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774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775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12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776" name="PlaceHolder 4"/>
          <p:cNvSpPr>
            <a:spLocks noGrp="1"/>
          </p:cNvSpPr>
          <p:nvPr>
            <p:ph type="ftr" idx="205"/>
          </p:nvPr>
        </p:nvSpPr>
        <p:spPr>
          <a:xfrm>
            <a:off x="3445560" y="6890040"/>
            <a:ext cx="3165840" cy="493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&lt;footer&gt;</a:t>
            </a:r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777" name="PlaceHolder 5"/>
          <p:cNvSpPr>
            <a:spLocks noGrp="1"/>
          </p:cNvSpPr>
          <p:nvPr>
            <p:ph type="sldNum" idx="206"/>
          </p:nvPr>
        </p:nvSpPr>
        <p:spPr>
          <a:xfrm>
            <a:off x="7224120" y="6890040"/>
            <a:ext cx="2319480" cy="493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6AA76FCB-AC03-4782-A63C-08D0691A5613}" type="slidenum"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&lt;number&gt;</a:t>
            </a:fld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778" name="PlaceHolder 6"/>
          <p:cNvSpPr>
            <a:spLocks noGrp="1"/>
          </p:cNvSpPr>
          <p:nvPr>
            <p:ph type="dt" idx="207"/>
          </p:nvPr>
        </p:nvSpPr>
        <p:spPr>
          <a:xfrm>
            <a:off x="503280" y="6890040"/>
            <a:ext cx="2319480" cy="493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&lt;date/time&gt;</a:t>
            </a:r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3" r:id="rId3"/>
  </p:sldLayoutIdLst>
</p:sldMaster>
</file>

<file path=ppt/slideMasters/slideMaster70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2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48680" cy="7535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783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title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784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876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2500" lnSpcReduction="9999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785" name="PlaceHolder 3"/>
          <p:cNvSpPr>
            <a:spLocks noGrp="1"/>
          </p:cNvSpPr>
          <p:nvPr>
            <p:ph type="body"/>
          </p:nvPr>
        </p:nvSpPr>
        <p:spPr>
          <a:xfrm>
            <a:off x="503640" y="4060440"/>
            <a:ext cx="906876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2500" lnSpcReduction="9999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786" name="PlaceHolder 4"/>
          <p:cNvSpPr>
            <a:spLocks noGrp="1"/>
          </p:cNvSpPr>
          <p:nvPr>
            <p:ph type="ftr" idx="208"/>
          </p:nvPr>
        </p:nvSpPr>
        <p:spPr>
          <a:xfrm>
            <a:off x="3445560" y="6890040"/>
            <a:ext cx="3165840" cy="493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&lt;footer&gt;</a:t>
            </a:r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787" name="PlaceHolder 5"/>
          <p:cNvSpPr>
            <a:spLocks noGrp="1"/>
          </p:cNvSpPr>
          <p:nvPr>
            <p:ph type="sldNum" idx="209"/>
          </p:nvPr>
        </p:nvSpPr>
        <p:spPr>
          <a:xfrm>
            <a:off x="7224120" y="6890040"/>
            <a:ext cx="2319480" cy="493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9AFB6152-E126-4547-BE70-BC29CC9FA3D9}" type="slidenum"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&lt;number&gt;</a:t>
            </a:fld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788" name="PlaceHolder 6"/>
          <p:cNvSpPr>
            <a:spLocks noGrp="1"/>
          </p:cNvSpPr>
          <p:nvPr>
            <p:ph type="dt" idx="210"/>
          </p:nvPr>
        </p:nvSpPr>
        <p:spPr>
          <a:xfrm>
            <a:off x="503280" y="6890040"/>
            <a:ext cx="2319480" cy="493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&lt;date/time&gt;</a:t>
            </a:r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5" r:id="rId3"/>
  </p:sldLayoutIdLst>
</p:sldMaster>
</file>

<file path=ppt/slideMasters/slideMaster7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2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48680" cy="7535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793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title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794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2500" lnSpcReduction="19999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795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2500" lnSpcReduction="19999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796" name="PlaceHolder 4"/>
          <p:cNvSpPr>
            <a:spLocks noGrp="1"/>
          </p:cNvSpPr>
          <p:nvPr>
            <p:ph type="body"/>
          </p:nvPr>
        </p:nvSpPr>
        <p:spPr>
          <a:xfrm>
            <a:off x="503640" y="4060440"/>
            <a:ext cx="906876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2500" lnSpcReduction="9999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797" name="PlaceHolder 5"/>
          <p:cNvSpPr>
            <a:spLocks noGrp="1"/>
          </p:cNvSpPr>
          <p:nvPr>
            <p:ph type="ftr" idx="211"/>
          </p:nvPr>
        </p:nvSpPr>
        <p:spPr>
          <a:xfrm>
            <a:off x="3445560" y="6890040"/>
            <a:ext cx="3165840" cy="493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&lt;footer&gt;</a:t>
            </a:r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798" name="PlaceHolder 6"/>
          <p:cNvSpPr>
            <a:spLocks noGrp="1"/>
          </p:cNvSpPr>
          <p:nvPr>
            <p:ph type="sldNum" idx="212"/>
          </p:nvPr>
        </p:nvSpPr>
        <p:spPr>
          <a:xfrm>
            <a:off x="7224120" y="6890040"/>
            <a:ext cx="2319480" cy="493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E78FBDC6-0C6F-40FF-826A-4100AF7A53FC}" type="slidenum"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&lt;number&gt;</a:t>
            </a:fld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799" name="PlaceHolder 7"/>
          <p:cNvSpPr>
            <a:spLocks noGrp="1"/>
          </p:cNvSpPr>
          <p:nvPr>
            <p:ph type="dt" idx="213"/>
          </p:nvPr>
        </p:nvSpPr>
        <p:spPr>
          <a:xfrm>
            <a:off x="503280" y="6890040"/>
            <a:ext cx="2319480" cy="493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&lt;date/time&gt;</a:t>
            </a:r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7" r:id="rId3"/>
  </p:sldLayoutIdLst>
</p:sldMaster>
</file>

<file path=ppt/slideMasters/slideMaster7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4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48680" cy="7535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805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title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806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876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807" name="PlaceHolder 3"/>
          <p:cNvSpPr>
            <a:spLocks noGrp="1"/>
          </p:cNvSpPr>
          <p:nvPr>
            <p:ph type="ftr" idx="214"/>
          </p:nvPr>
        </p:nvSpPr>
        <p:spPr>
          <a:xfrm>
            <a:off x="3445560" y="6890040"/>
            <a:ext cx="3165840" cy="493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&lt;footer&gt;</a:t>
            </a:r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808" name="PlaceHolder 4"/>
          <p:cNvSpPr>
            <a:spLocks noGrp="1"/>
          </p:cNvSpPr>
          <p:nvPr>
            <p:ph type="sldNum" idx="215"/>
          </p:nvPr>
        </p:nvSpPr>
        <p:spPr>
          <a:xfrm>
            <a:off x="7224120" y="6890040"/>
            <a:ext cx="2319480" cy="493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D94DFC5B-6A9F-4C85-9ADB-BB7A686AC004}" type="slidenum"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&lt;number&gt;</a:t>
            </a:fld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809" name="PlaceHolder 5"/>
          <p:cNvSpPr>
            <a:spLocks noGrp="1"/>
          </p:cNvSpPr>
          <p:nvPr>
            <p:ph type="dt" idx="216"/>
          </p:nvPr>
        </p:nvSpPr>
        <p:spPr>
          <a:xfrm>
            <a:off x="503280" y="6890040"/>
            <a:ext cx="2319480" cy="493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&lt;date/time&gt;</a:t>
            </a:r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9" r:id="rId3"/>
  </p:sldLayoutIdLst>
</p:sldMaster>
</file>

<file path=ppt/slideMasters/slideMaster7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2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48680" cy="7535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813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title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814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815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2500" lnSpcReduction="19999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816" name="PlaceHolder 4"/>
          <p:cNvSpPr>
            <a:spLocks noGrp="1"/>
          </p:cNvSpPr>
          <p:nvPr>
            <p:ph type="body"/>
          </p:nvPr>
        </p:nvSpPr>
        <p:spPr>
          <a:xfrm>
            <a:off x="5150880" y="406044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2500" lnSpcReduction="19999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817" name="PlaceHolder 5"/>
          <p:cNvSpPr>
            <a:spLocks noGrp="1"/>
          </p:cNvSpPr>
          <p:nvPr>
            <p:ph type="ftr" idx="217"/>
          </p:nvPr>
        </p:nvSpPr>
        <p:spPr>
          <a:xfrm>
            <a:off x="3445560" y="6890040"/>
            <a:ext cx="3165840" cy="493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&lt;footer&gt;</a:t>
            </a:r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818" name="PlaceHolder 6"/>
          <p:cNvSpPr>
            <a:spLocks noGrp="1"/>
          </p:cNvSpPr>
          <p:nvPr>
            <p:ph type="sldNum" idx="218"/>
          </p:nvPr>
        </p:nvSpPr>
        <p:spPr>
          <a:xfrm>
            <a:off x="7224120" y="6890040"/>
            <a:ext cx="2319480" cy="493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72F7B5FD-D713-4214-A44E-85A16F3B44A5}" type="slidenum"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&lt;number&gt;</a:t>
            </a:fld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819" name="PlaceHolder 7"/>
          <p:cNvSpPr>
            <a:spLocks noGrp="1"/>
          </p:cNvSpPr>
          <p:nvPr>
            <p:ph type="dt" idx="219"/>
          </p:nvPr>
        </p:nvSpPr>
        <p:spPr>
          <a:xfrm>
            <a:off x="503280" y="6890040"/>
            <a:ext cx="2319480" cy="493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&lt;date/time&gt;</a:t>
            </a:r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1" r:id="rId3"/>
  </p:sldLayoutIdLst>
</p:sldMaster>
</file>

<file path=ppt/slideMasters/slideMaster7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4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48680" cy="7535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825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title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826" name="PlaceHolder 2"/>
          <p:cNvSpPr>
            <a:spLocks noGrp="1"/>
          </p:cNvSpPr>
          <p:nvPr>
            <p:ph type="ftr" idx="220"/>
          </p:nvPr>
        </p:nvSpPr>
        <p:spPr>
          <a:xfrm>
            <a:off x="3445560" y="6890040"/>
            <a:ext cx="3165840" cy="493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&lt;footer&gt;</a:t>
            </a:r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827" name="PlaceHolder 3"/>
          <p:cNvSpPr>
            <a:spLocks noGrp="1"/>
          </p:cNvSpPr>
          <p:nvPr>
            <p:ph type="sldNum" idx="221"/>
          </p:nvPr>
        </p:nvSpPr>
        <p:spPr>
          <a:xfrm>
            <a:off x="7224120" y="6890040"/>
            <a:ext cx="2319480" cy="493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4E9E2F03-B9EE-46F4-91A1-6AE3846F84D9}" type="slidenum"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&lt;number&gt;</a:t>
            </a:fld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828" name="PlaceHolder 4"/>
          <p:cNvSpPr>
            <a:spLocks noGrp="1"/>
          </p:cNvSpPr>
          <p:nvPr>
            <p:ph type="dt" idx="222"/>
          </p:nvPr>
        </p:nvSpPr>
        <p:spPr>
          <a:xfrm>
            <a:off x="503280" y="6890040"/>
            <a:ext cx="2319480" cy="493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&lt;date/time&gt;</a:t>
            </a:r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3" r:id="rId3"/>
  </p:sldLayoutIdLst>
</p:sldMaster>
</file>

<file path=ppt/slideMasters/slideMaster7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0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48680" cy="7535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831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title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832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2500" lnSpcReduction="19999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833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2500" lnSpcReduction="19999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834" name="PlaceHolder 4"/>
          <p:cNvSpPr>
            <a:spLocks noGrp="1"/>
          </p:cNvSpPr>
          <p:nvPr>
            <p:ph type="body"/>
          </p:nvPr>
        </p:nvSpPr>
        <p:spPr>
          <a:xfrm>
            <a:off x="503640" y="406044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2500" lnSpcReduction="19999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835" name="PlaceHolder 5"/>
          <p:cNvSpPr>
            <a:spLocks noGrp="1"/>
          </p:cNvSpPr>
          <p:nvPr>
            <p:ph type="body"/>
          </p:nvPr>
        </p:nvSpPr>
        <p:spPr>
          <a:xfrm>
            <a:off x="5150880" y="406044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2500" lnSpcReduction="19999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836" name="PlaceHolder 6"/>
          <p:cNvSpPr>
            <a:spLocks noGrp="1"/>
          </p:cNvSpPr>
          <p:nvPr>
            <p:ph type="ftr" idx="223"/>
          </p:nvPr>
        </p:nvSpPr>
        <p:spPr>
          <a:xfrm>
            <a:off x="3445560" y="6890040"/>
            <a:ext cx="3165840" cy="493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&lt;footer&gt;</a:t>
            </a:r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837" name="PlaceHolder 7"/>
          <p:cNvSpPr>
            <a:spLocks noGrp="1"/>
          </p:cNvSpPr>
          <p:nvPr>
            <p:ph type="sldNum" idx="224"/>
          </p:nvPr>
        </p:nvSpPr>
        <p:spPr>
          <a:xfrm>
            <a:off x="7224120" y="6890040"/>
            <a:ext cx="2319480" cy="493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88B2586A-D596-4AB9-8A69-79A232764B04}" type="slidenum"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&lt;number&gt;</a:t>
            </a:fld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838" name="PlaceHolder 8"/>
          <p:cNvSpPr>
            <a:spLocks noGrp="1"/>
          </p:cNvSpPr>
          <p:nvPr>
            <p:ph type="dt" idx="225"/>
          </p:nvPr>
        </p:nvSpPr>
        <p:spPr>
          <a:xfrm>
            <a:off x="503280" y="6890040"/>
            <a:ext cx="2319480" cy="493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&lt;date/time&gt;</a:t>
            </a:r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5" r:id="rId3"/>
  </p:sldLayoutIdLst>
</p:sldMaster>
</file>

<file path=ppt/slideMasters/slideMaster76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4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48680" cy="7535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845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title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846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847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12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848" name="PlaceHolder 4"/>
          <p:cNvSpPr>
            <a:spLocks noGrp="1"/>
          </p:cNvSpPr>
          <p:nvPr>
            <p:ph type="ftr" idx="226"/>
          </p:nvPr>
        </p:nvSpPr>
        <p:spPr>
          <a:xfrm>
            <a:off x="3445560" y="6890040"/>
            <a:ext cx="3165840" cy="493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&lt;footer&gt;</a:t>
            </a:r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849" name="PlaceHolder 5"/>
          <p:cNvSpPr>
            <a:spLocks noGrp="1"/>
          </p:cNvSpPr>
          <p:nvPr>
            <p:ph type="sldNum" idx="227"/>
          </p:nvPr>
        </p:nvSpPr>
        <p:spPr>
          <a:xfrm>
            <a:off x="7224120" y="6890040"/>
            <a:ext cx="2319480" cy="493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39FAA86F-546A-4C50-9DE3-A155A559202E}" type="slidenum"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&lt;number&gt;</a:t>
            </a:fld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850" name="PlaceHolder 6"/>
          <p:cNvSpPr>
            <a:spLocks noGrp="1"/>
          </p:cNvSpPr>
          <p:nvPr>
            <p:ph type="dt" idx="228"/>
          </p:nvPr>
        </p:nvSpPr>
        <p:spPr>
          <a:xfrm>
            <a:off x="503280" y="6890040"/>
            <a:ext cx="2319480" cy="493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&lt;date/time&gt;</a:t>
            </a:r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7" r:id="rId3"/>
  </p:sldLayoutIdLst>
</p:sldMaster>
</file>

<file path=ppt/slideMasters/slideMaster77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4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48680" cy="7535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855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title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856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876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2500" lnSpcReduction="9999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857" name="PlaceHolder 3"/>
          <p:cNvSpPr>
            <a:spLocks noGrp="1"/>
          </p:cNvSpPr>
          <p:nvPr>
            <p:ph type="body"/>
          </p:nvPr>
        </p:nvSpPr>
        <p:spPr>
          <a:xfrm>
            <a:off x="503640" y="4060440"/>
            <a:ext cx="906876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2500" lnSpcReduction="9999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858" name="PlaceHolder 4"/>
          <p:cNvSpPr>
            <a:spLocks noGrp="1"/>
          </p:cNvSpPr>
          <p:nvPr>
            <p:ph type="ftr" idx="229"/>
          </p:nvPr>
        </p:nvSpPr>
        <p:spPr>
          <a:xfrm>
            <a:off x="3445560" y="6890040"/>
            <a:ext cx="3165840" cy="493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&lt;footer&gt;</a:t>
            </a:r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859" name="PlaceHolder 5"/>
          <p:cNvSpPr>
            <a:spLocks noGrp="1"/>
          </p:cNvSpPr>
          <p:nvPr>
            <p:ph type="sldNum" idx="230"/>
          </p:nvPr>
        </p:nvSpPr>
        <p:spPr>
          <a:xfrm>
            <a:off x="7224120" y="6890040"/>
            <a:ext cx="2319480" cy="493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7280528B-D914-42AB-BD49-993F70426CC5}" type="slidenum"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&lt;number&gt;</a:t>
            </a:fld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860" name="PlaceHolder 6"/>
          <p:cNvSpPr>
            <a:spLocks noGrp="1"/>
          </p:cNvSpPr>
          <p:nvPr>
            <p:ph type="dt" idx="231"/>
          </p:nvPr>
        </p:nvSpPr>
        <p:spPr>
          <a:xfrm>
            <a:off x="503280" y="6890040"/>
            <a:ext cx="2319480" cy="493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&lt;date/time&gt;</a:t>
            </a:r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9" r:id="rId3"/>
  </p:sldLayoutIdLst>
</p:sldMaster>
</file>

<file path=ppt/slideMasters/slideMaster78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4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48680" cy="7535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865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title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866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2500" lnSpcReduction="19999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867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2500" lnSpcReduction="19999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868" name="PlaceHolder 4"/>
          <p:cNvSpPr>
            <a:spLocks noGrp="1"/>
          </p:cNvSpPr>
          <p:nvPr>
            <p:ph type="body"/>
          </p:nvPr>
        </p:nvSpPr>
        <p:spPr>
          <a:xfrm>
            <a:off x="503640" y="4060440"/>
            <a:ext cx="906876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2500" lnSpcReduction="9999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869" name="PlaceHolder 5"/>
          <p:cNvSpPr>
            <a:spLocks noGrp="1"/>
          </p:cNvSpPr>
          <p:nvPr>
            <p:ph type="ftr" idx="232"/>
          </p:nvPr>
        </p:nvSpPr>
        <p:spPr>
          <a:xfrm>
            <a:off x="3445560" y="6890040"/>
            <a:ext cx="3165840" cy="493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&lt;footer&gt;</a:t>
            </a:r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870" name="PlaceHolder 6"/>
          <p:cNvSpPr>
            <a:spLocks noGrp="1"/>
          </p:cNvSpPr>
          <p:nvPr>
            <p:ph type="sldNum" idx="233"/>
          </p:nvPr>
        </p:nvSpPr>
        <p:spPr>
          <a:xfrm>
            <a:off x="7224120" y="6890040"/>
            <a:ext cx="2319480" cy="493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B6EFFE69-E007-4DF6-A998-CF615BD3A868}" type="slidenum"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&lt;number&gt;</a:t>
            </a:fld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871" name="PlaceHolder 7"/>
          <p:cNvSpPr>
            <a:spLocks noGrp="1"/>
          </p:cNvSpPr>
          <p:nvPr>
            <p:ph type="dt" idx="234"/>
          </p:nvPr>
        </p:nvSpPr>
        <p:spPr>
          <a:xfrm>
            <a:off x="503280" y="6890040"/>
            <a:ext cx="2319480" cy="493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&lt;date/time&gt;</a:t>
            </a:r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1" r:id="rId3"/>
  </p:sldLayoutIdLst>
</p:sldMaster>
</file>

<file path=ppt/slideMasters/slideMaster79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6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48680" cy="7535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877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title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878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876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879" name="PlaceHolder 3"/>
          <p:cNvSpPr>
            <a:spLocks noGrp="1"/>
          </p:cNvSpPr>
          <p:nvPr>
            <p:ph type="ftr" idx="235"/>
          </p:nvPr>
        </p:nvSpPr>
        <p:spPr>
          <a:xfrm>
            <a:off x="3445560" y="6890040"/>
            <a:ext cx="3165840" cy="493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&lt;footer&gt;</a:t>
            </a:r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880" name="PlaceHolder 4"/>
          <p:cNvSpPr>
            <a:spLocks noGrp="1"/>
          </p:cNvSpPr>
          <p:nvPr>
            <p:ph type="sldNum" idx="236"/>
          </p:nvPr>
        </p:nvSpPr>
        <p:spPr>
          <a:xfrm>
            <a:off x="7224120" y="6890040"/>
            <a:ext cx="2319480" cy="493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92F14F4F-5F9F-462F-9B52-27F6B22C0435}" type="slidenum"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&lt;number&gt;</a:t>
            </a:fld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881" name="PlaceHolder 5"/>
          <p:cNvSpPr>
            <a:spLocks noGrp="1"/>
          </p:cNvSpPr>
          <p:nvPr>
            <p:ph type="dt" idx="237"/>
          </p:nvPr>
        </p:nvSpPr>
        <p:spPr>
          <a:xfrm>
            <a:off x="503280" y="6890040"/>
            <a:ext cx="2319480" cy="493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&lt;date/time&gt;</a:t>
            </a:r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3" r:id="rId3"/>
  </p:sldLayoutIdLst>
</p:sldMaster>
</file>

<file path=ppt/slideMasters/slideMaster80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4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48680" cy="7535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885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title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886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887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2500" lnSpcReduction="19999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888" name="PlaceHolder 4"/>
          <p:cNvSpPr>
            <a:spLocks noGrp="1"/>
          </p:cNvSpPr>
          <p:nvPr>
            <p:ph type="body"/>
          </p:nvPr>
        </p:nvSpPr>
        <p:spPr>
          <a:xfrm>
            <a:off x="5150880" y="406044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2500" lnSpcReduction="19999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889" name="PlaceHolder 5"/>
          <p:cNvSpPr>
            <a:spLocks noGrp="1"/>
          </p:cNvSpPr>
          <p:nvPr>
            <p:ph type="ftr" idx="238"/>
          </p:nvPr>
        </p:nvSpPr>
        <p:spPr>
          <a:xfrm>
            <a:off x="3445560" y="6890040"/>
            <a:ext cx="3165840" cy="493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&lt;footer&gt;</a:t>
            </a:r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890" name="PlaceHolder 6"/>
          <p:cNvSpPr>
            <a:spLocks noGrp="1"/>
          </p:cNvSpPr>
          <p:nvPr>
            <p:ph type="sldNum" idx="239"/>
          </p:nvPr>
        </p:nvSpPr>
        <p:spPr>
          <a:xfrm>
            <a:off x="7224120" y="6890040"/>
            <a:ext cx="2319480" cy="493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56539D90-8BD9-4C82-8D45-BEFD34533939}" type="slidenum"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&lt;number&gt;</a:t>
            </a:fld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891" name="PlaceHolder 7"/>
          <p:cNvSpPr>
            <a:spLocks noGrp="1"/>
          </p:cNvSpPr>
          <p:nvPr>
            <p:ph type="dt" idx="240"/>
          </p:nvPr>
        </p:nvSpPr>
        <p:spPr>
          <a:xfrm>
            <a:off x="503280" y="6890040"/>
            <a:ext cx="2319480" cy="493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&lt;date/time&gt;</a:t>
            </a:r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5" r:id="rId3"/>
  </p:sldLayoutIdLst>
</p:sldMaster>
</file>

<file path=ppt/slideMasters/slideMaster8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6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48680" cy="7535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897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title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898" name="PlaceHolder 2"/>
          <p:cNvSpPr>
            <a:spLocks noGrp="1"/>
          </p:cNvSpPr>
          <p:nvPr>
            <p:ph type="ftr" idx="241"/>
          </p:nvPr>
        </p:nvSpPr>
        <p:spPr>
          <a:xfrm>
            <a:off x="3445560" y="6890040"/>
            <a:ext cx="3165840" cy="493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&lt;footer&gt;</a:t>
            </a:r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899" name="PlaceHolder 3"/>
          <p:cNvSpPr>
            <a:spLocks noGrp="1"/>
          </p:cNvSpPr>
          <p:nvPr>
            <p:ph type="sldNum" idx="242"/>
          </p:nvPr>
        </p:nvSpPr>
        <p:spPr>
          <a:xfrm>
            <a:off x="7224120" y="6890040"/>
            <a:ext cx="2319480" cy="493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A061AA2C-ABDC-4550-8285-9EE31AAB1227}" type="slidenum"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&lt;number&gt;</a:t>
            </a:fld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900" name="PlaceHolder 4"/>
          <p:cNvSpPr>
            <a:spLocks noGrp="1"/>
          </p:cNvSpPr>
          <p:nvPr>
            <p:ph type="dt" idx="243"/>
          </p:nvPr>
        </p:nvSpPr>
        <p:spPr>
          <a:xfrm>
            <a:off x="503280" y="6890040"/>
            <a:ext cx="2319480" cy="493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&lt;date/time&gt;</a:t>
            </a:r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7" r:id="rId3"/>
  </p:sldLayoutIdLst>
</p:sldMaster>
</file>

<file path=ppt/slideMasters/slideMaster8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2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48680" cy="7535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903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title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904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2500" lnSpcReduction="19999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905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2500" lnSpcReduction="19999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906" name="PlaceHolder 4"/>
          <p:cNvSpPr>
            <a:spLocks noGrp="1"/>
          </p:cNvSpPr>
          <p:nvPr>
            <p:ph type="body"/>
          </p:nvPr>
        </p:nvSpPr>
        <p:spPr>
          <a:xfrm>
            <a:off x="503640" y="406044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2500" lnSpcReduction="19999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907" name="PlaceHolder 5"/>
          <p:cNvSpPr>
            <a:spLocks noGrp="1"/>
          </p:cNvSpPr>
          <p:nvPr>
            <p:ph type="body"/>
          </p:nvPr>
        </p:nvSpPr>
        <p:spPr>
          <a:xfrm>
            <a:off x="5150880" y="406044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2500" lnSpcReduction="19999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908" name="PlaceHolder 6"/>
          <p:cNvSpPr>
            <a:spLocks noGrp="1"/>
          </p:cNvSpPr>
          <p:nvPr>
            <p:ph type="ftr" idx="244"/>
          </p:nvPr>
        </p:nvSpPr>
        <p:spPr>
          <a:xfrm>
            <a:off x="3445560" y="6890040"/>
            <a:ext cx="3165840" cy="493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&lt;footer&gt;</a:t>
            </a:r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909" name="PlaceHolder 7"/>
          <p:cNvSpPr>
            <a:spLocks noGrp="1"/>
          </p:cNvSpPr>
          <p:nvPr>
            <p:ph type="sldNum" idx="245"/>
          </p:nvPr>
        </p:nvSpPr>
        <p:spPr>
          <a:xfrm>
            <a:off x="7224120" y="6890040"/>
            <a:ext cx="2319480" cy="493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7332210D-0096-4712-B7DD-61810B7829F7}" type="slidenum"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&lt;number&gt;</a:t>
            </a:fld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910" name="PlaceHolder 8"/>
          <p:cNvSpPr>
            <a:spLocks noGrp="1"/>
          </p:cNvSpPr>
          <p:nvPr>
            <p:ph type="dt" idx="246"/>
          </p:nvPr>
        </p:nvSpPr>
        <p:spPr>
          <a:xfrm>
            <a:off x="503280" y="6890040"/>
            <a:ext cx="2319480" cy="493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&lt;date/time&gt;</a:t>
            </a:r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9" r:id="rId3"/>
  </p:sldLayoutIdLst>
</p:sldMaster>
</file>

<file path=ppt/slideMasters/slideMaster8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6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48680" cy="7535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917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title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918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919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12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920" name="PlaceHolder 4"/>
          <p:cNvSpPr>
            <a:spLocks noGrp="1"/>
          </p:cNvSpPr>
          <p:nvPr>
            <p:ph type="ftr" idx="247"/>
          </p:nvPr>
        </p:nvSpPr>
        <p:spPr>
          <a:xfrm>
            <a:off x="3445560" y="6890040"/>
            <a:ext cx="3165840" cy="493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&lt;footer&gt;</a:t>
            </a:r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921" name="PlaceHolder 5"/>
          <p:cNvSpPr>
            <a:spLocks noGrp="1"/>
          </p:cNvSpPr>
          <p:nvPr>
            <p:ph type="sldNum" idx="248"/>
          </p:nvPr>
        </p:nvSpPr>
        <p:spPr>
          <a:xfrm>
            <a:off x="7224120" y="6890040"/>
            <a:ext cx="2319480" cy="493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6AE2981B-B969-410B-AC7A-DB716F7522D1}" type="slidenum"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&lt;number&gt;</a:t>
            </a:fld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922" name="PlaceHolder 6"/>
          <p:cNvSpPr>
            <a:spLocks noGrp="1"/>
          </p:cNvSpPr>
          <p:nvPr>
            <p:ph type="dt" idx="249"/>
          </p:nvPr>
        </p:nvSpPr>
        <p:spPr>
          <a:xfrm>
            <a:off x="503280" y="6890040"/>
            <a:ext cx="2319480" cy="493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&lt;date/time&gt;</a:t>
            </a:r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1" r:id="rId3"/>
  </p:sldLayoutIdLst>
</p:sldMaster>
</file>

<file path=ppt/slideMasters/slideMaster8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6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48680" cy="7535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927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title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928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876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2500" lnSpcReduction="9999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929" name="PlaceHolder 3"/>
          <p:cNvSpPr>
            <a:spLocks noGrp="1"/>
          </p:cNvSpPr>
          <p:nvPr>
            <p:ph type="body"/>
          </p:nvPr>
        </p:nvSpPr>
        <p:spPr>
          <a:xfrm>
            <a:off x="503640" y="4060440"/>
            <a:ext cx="906876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2500" lnSpcReduction="9999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930" name="PlaceHolder 4"/>
          <p:cNvSpPr>
            <a:spLocks noGrp="1"/>
          </p:cNvSpPr>
          <p:nvPr>
            <p:ph type="ftr" idx="250"/>
          </p:nvPr>
        </p:nvSpPr>
        <p:spPr>
          <a:xfrm>
            <a:off x="3445560" y="6890040"/>
            <a:ext cx="3165840" cy="493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&lt;footer&gt;</a:t>
            </a:r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931" name="PlaceHolder 5"/>
          <p:cNvSpPr>
            <a:spLocks noGrp="1"/>
          </p:cNvSpPr>
          <p:nvPr>
            <p:ph type="sldNum" idx="251"/>
          </p:nvPr>
        </p:nvSpPr>
        <p:spPr>
          <a:xfrm>
            <a:off x="7224120" y="6890040"/>
            <a:ext cx="2319480" cy="493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FEEDBE9E-C154-4260-9B0C-98693608D925}" type="slidenum"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&lt;number&gt;</a:t>
            </a:fld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932" name="PlaceHolder 6"/>
          <p:cNvSpPr>
            <a:spLocks noGrp="1"/>
          </p:cNvSpPr>
          <p:nvPr>
            <p:ph type="dt" idx="252"/>
          </p:nvPr>
        </p:nvSpPr>
        <p:spPr>
          <a:xfrm>
            <a:off x="503280" y="6890040"/>
            <a:ext cx="2319480" cy="493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&lt;date/time&gt;</a:t>
            </a:r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3" r:id="rId3"/>
  </p:sldLayoutIdLst>
</p:sldMaster>
</file>

<file path=ppt/slideMasters/slideMaster8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6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48680" cy="7535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937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title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938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2500" lnSpcReduction="19999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939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2500" lnSpcReduction="19999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940" name="PlaceHolder 4"/>
          <p:cNvSpPr>
            <a:spLocks noGrp="1"/>
          </p:cNvSpPr>
          <p:nvPr>
            <p:ph type="body"/>
          </p:nvPr>
        </p:nvSpPr>
        <p:spPr>
          <a:xfrm>
            <a:off x="503640" y="4060440"/>
            <a:ext cx="906876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2500" lnSpcReduction="9999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941" name="PlaceHolder 5"/>
          <p:cNvSpPr>
            <a:spLocks noGrp="1"/>
          </p:cNvSpPr>
          <p:nvPr>
            <p:ph type="ftr" idx="253"/>
          </p:nvPr>
        </p:nvSpPr>
        <p:spPr>
          <a:xfrm>
            <a:off x="3445560" y="6890040"/>
            <a:ext cx="3165840" cy="493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&lt;footer&gt;</a:t>
            </a:r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942" name="PlaceHolder 6"/>
          <p:cNvSpPr>
            <a:spLocks noGrp="1"/>
          </p:cNvSpPr>
          <p:nvPr>
            <p:ph type="sldNum" idx="254"/>
          </p:nvPr>
        </p:nvSpPr>
        <p:spPr>
          <a:xfrm>
            <a:off x="7224120" y="6890040"/>
            <a:ext cx="2319480" cy="493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39029760-3FF6-4062-8E72-F5FAB0C1C871}" type="slidenum"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&lt;number&gt;</a:t>
            </a:fld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943" name="PlaceHolder 7"/>
          <p:cNvSpPr>
            <a:spLocks noGrp="1"/>
          </p:cNvSpPr>
          <p:nvPr>
            <p:ph type="dt" idx="255"/>
          </p:nvPr>
        </p:nvSpPr>
        <p:spPr>
          <a:xfrm>
            <a:off x="503280" y="6890040"/>
            <a:ext cx="2319480" cy="493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&lt;date/time&gt;</a:t>
            </a:r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5" r:id="rId3"/>
  </p:sldLayoutIdLst>
</p:sldMaster>
</file>

<file path=ppt/slideMasters/slideMaster86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8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48680" cy="7535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949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title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950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876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951" name="PlaceHolder 3"/>
          <p:cNvSpPr>
            <a:spLocks noGrp="1"/>
          </p:cNvSpPr>
          <p:nvPr>
            <p:ph type="ftr" idx="256"/>
          </p:nvPr>
        </p:nvSpPr>
        <p:spPr>
          <a:xfrm>
            <a:off x="3445560" y="6890040"/>
            <a:ext cx="3165840" cy="493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&lt;footer&gt;</a:t>
            </a:r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952" name="PlaceHolder 4"/>
          <p:cNvSpPr>
            <a:spLocks noGrp="1"/>
          </p:cNvSpPr>
          <p:nvPr>
            <p:ph type="sldNum" idx="257"/>
          </p:nvPr>
        </p:nvSpPr>
        <p:spPr>
          <a:xfrm>
            <a:off x="7224120" y="6890040"/>
            <a:ext cx="2319480" cy="493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62424795-9E79-465A-BD01-0D5E8391E0E6}" type="slidenum"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&lt;number&gt;</a:t>
            </a:fld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953" name="PlaceHolder 5"/>
          <p:cNvSpPr>
            <a:spLocks noGrp="1"/>
          </p:cNvSpPr>
          <p:nvPr>
            <p:ph type="dt" idx="258"/>
          </p:nvPr>
        </p:nvSpPr>
        <p:spPr>
          <a:xfrm>
            <a:off x="503280" y="6890040"/>
            <a:ext cx="2319480" cy="493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&lt;date/time&gt;</a:t>
            </a:r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7" r:id="rId3"/>
  </p:sldLayoutIdLst>
</p:sldMaster>
</file>

<file path=ppt/slideMasters/slideMaster87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6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48680" cy="7535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957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title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958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959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2500" lnSpcReduction="19999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960" name="PlaceHolder 4"/>
          <p:cNvSpPr>
            <a:spLocks noGrp="1"/>
          </p:cNvSpPr>
          <p:nvPr>
            <p:ph type="body"/>
          </p:nvPr>
        </p:nvSpPr>
        <p:spPr>
          <a:xfrm>
            <a:off x="5150880" y="406044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2500" lnSpcReduction="19999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961" name="PlaceHolder 5"/>
          <p:cNvSpPr>
            <a:spLocks noGrp="1"/>
          </p:cNvSpPr>
          <p:nvPr>
            <p:ph type="ftr" idx="259"/>
          </p:nvPr>
        </p:nvSpPr>
        <p:spPr>
          <a:xfrm>
            <a:off x="3445560" y="6890040"/>
            <a:ext cx="3165840" cy="493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&lt;footer&gt;</a:t>
            </a:r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962" name="PlaceHolder 6"/>
          <p:cNvSpPr>
            <a:spLocks noGrp="1"/>
          </p:cNvSpPr>
          <p:nvPr>
            <p:ph type="sldNum" idx="260"/>
          </p:nvPr>
        </p:nvSpPr>
        <p:spPr>
          <a:xfrm>
            <a:off x="7224120" y="6890040"/>
            <a:ext cx="2319480" cy="493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9C194734-BFF2-469F-A464-68A9579124E8}" type="slidenum"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&lt;number&gt;</a:t>
            </a:fld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963" name="PlaceHolder 7"/>
          <p:cNvSpPr>
            <a:spLocks noGrp="1"/>
          </p:cNvSpPr>
          <p:nvPr>
            <p:ph type="dt" idx="261"/>
          </p:nvPr>
        </p:nvSpPr>
        <p:spPr>
          <a:xfrm>
            <a:off x="503280" y="6890040"/>
            <a:ext cx="2319480" cy="493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&lt;date/time&gt;</a:t>
            </a:r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9" r:id="rId3"/>
  </p:sldLayoutIdLst>
</p:sldMaster>
</file>

<file path=ppt/slideMasters/slideMaster88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8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48680" cy="7535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969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title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970" name="PlaceHolder 2"/>
          <p:cNvSpPr>
            <a:spLocks noGrp="1"/>
          </p:cNvSpPr>
          <p:nvPr>
            <p:ph type="ftr" idx="262"/>
          </p:nvPr>
        </p:nvSpPr>
        <p:spPr>
          <a:xfrm>
            <a:off x="3445560" y="6890040"/>
            <a:ext cx="3165840" cy="493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&lt;footer&gt;</a:t>
            </a:r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971" name="PlaceHolder 3"/>
          <p:cNvSpPr>
            <a:spLocks noGrp="1"/>
          </p:cNvSpPr>
          <p:nvPr>
            <p:ph type="sldNum" idx="263"/>
          </p:nvPr>
        </p:nvSpPr>
        <p:spPr>
          <a:xfrm>
            <a:off x="7224120" y="6890040"/>
            <a:ext cx="2319480" cy="493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AD39F7D0-83E2-4CF1-B787-61FED7C965DE}" type="slidenum"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&lt;number&gt;</a:t>
            </a:fld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972" name="PlaceHolder 4"/>
          <p:cNvSpPr>
            <a:spLocks noGrp="1"/>
          </p:cNvSpPr>
          <p:nvPr>
            <p:ph type="dt" idx="264"/>
          </p:nvPr>
        </p:nvSpPr>
        <p:spPr>
          <a:xfrm>
            <a:off x="503280" y="6890040"/>
            <a:ext cx="2319480" cy="493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&lt;date/time&gt;</a:t>
            </a:r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31" r:id="rId3"/>
  </p:sldLayoutIdLst>
</p:sldMaster>
</file>

<file path=ppt/slideMasters/slideMaster89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4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48680" cy="7535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975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title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976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2500" lnSpcReduction="19999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977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2500" lnSpcReduction="19999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978" name="PlaceHolder 4"/>
          <p:cNvSpPr>
            <a:spLocks noGrp="1"/>
          </p:cNvSpPr>
          <p:nvPr>
            <p:ph type="body"/>
          </p:nvPr>
        </p:nvSpPr>
        <p:spPr>
          <a:xfrm>
            <a:off x="503640" y="406044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2500" lnSpcReduction="19999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979" name="PlaceHolder 5"/>
          <p:cNvSpPr>
            <a:spLocks noGrp="1"/>
          </p:cNvSpPr>
          <p:nvPr>
            <p:ph type="body"/>
          </p:nvPr>
        </p:nvSpPr>
        <p:spPr>
          <a:xfrm>
            <a:off x="5150880" y="406044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2500" lnSpcReduction="19999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980" name="PlaceHolder 6"/>
          <p:cNvSpPr>
            <a:spLocks noGrp="1"/>
          </p:cNvSpPr>
          <p:nvPr>
            <p:ph type="ftr" idx="265"/>
          </p:nvPr>
        </p:nvSpPr>
        <p:spPr>
          <a:xfrm>
            <a:off x="3445560" y="6890040"/>
            <a:ext cx="3165840" cy="493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&lt;footer&gt;</a:t>
            </a:r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981" name="PlaceHolder 7"/>
          <p:cNvSpPr>
            <a:spLocks noGrp="1"/>
          </p:cNvSpPr>
          <p:nvPr>
            <p:ph type="sldNum" idx="266"/>
          </p:nvPr>
        </p:nvSpPr>
        <p:spPr>
          <a:xfrm>
            <a:off x="7224120" y="6890040"/>
            <a:ext cx="2319480" cy="493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F9A2DC4C-757C-4C07-AD9C-821616D790D4}" type="slidenum"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&lt;number&gt;</a:t>
            </a:fld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982" name="PlaceHolder 8"/>
          <p:cNvSpPr>
            <a:spLocks noGrp="1"/>
          </p:cNvSpPr>
          <p:nvPr>
            <p:ph type="dt" idx="267"/>
          </p:nvPr>
        </p:nvSpPr>
        <p:spPr>
          <a:xfrm>
            <a:off x="503280" y="6890040"/>
            <a:ext cx="2319480" cy="493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&lt;date/time&gt;</a:t>
            </a:r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33" r:id="rId3"/>
  </p:sldLayoutIdLst>
</p:sldMaster>
</file>

<file path=ppt/slideMasters/slideMaster90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8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48680" cy="7535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989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title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990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991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12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992" name="PlaceHolder 4"/>
          <p:cNvSpPr>
            <a:spLocks noGrp="1"/>
          </p:cNvSpPr>
          <p:nvPr>
            <p:ph type="ftr" idx="268"/>
          </p:nvPr>
        </p:nvSpPr>
        <p:spPr>
          <a:xfrm>
            <a:off x="3445560" y="6890040"/>
            <a:ext cx="3165840" cy="493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&lt;footer&gt;</a:t>
            </a:r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993" name="PlaceHolder 5"/>
          <p:cNvSpPr>
            <a:spLocks noGrp="1"/>
          </p:cNvSpPr>
          <p:nvPr>
            <p:ph type="sldNum" idx="269"/>
          </p:nvPr>
        </p:nvSpPr>
        <p:spPr>
          <a:xfrm>
            <a:off x="7224120" y="6890040"/>
            <a:ext cx="2319480" cy="493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5DB9DFDF-AAA7-4DAB-A55B-69E5E9EB5A98}" type="slidenum"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&lt;number&gt;</a:t>
            </a:fld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994" name="PlaceHolder 6"/>
          <p:cNvSpPr>
            <a:spLocks noGrp="1"/>
          </p:cNvSpPr>
          <p:nvPr>
            <p:ph type="dt" idx="270"/>
          </p:nvPr>
        </p:nvSpPr>
        <p:spPr>
          <a:xfrm>
            <a:off x="503280" y="6890040"/>
            <a:ext cx="2319480" cy="493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&lt;date/time&gt;</a:t>
            </a:r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35" r:id="rId3"/>
  </p:sldLayoutIdLst>
</p:sldMaster>
</file>

<file path=ppt/slideMasters/slideMaster9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8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48680" cy="7535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999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title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000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876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2500" lnSpcReduction="9999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001" name="PlaceHolder 3"/>
          <p:cNvSpPr>
            <a:spLocks noGrp="1"/>
          </p:cNvSpPr>
          <p:nvPr>
            <p:ph type="body"/>
          </p:nvPr>
        </p:nvSpPr>
        <p:spPr>
          <a:xfrm>
            <a:off x="503640" y="4060440"/>
            <a:ext cx="906876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2500" lnSpcReduction="9999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002" name="PlaceHolder 4"/>
          <p:cNvSpPr>
            <a:spLocks noGrp="1"/>
          </p:cNvSpPr>
          <p:nvPr>
            <p:ph type="ftr" idx="271"/>
          </p:nvPr>
        </p:nvSpPr>
        <p:spPr>
          <a:xfrm>
            <a:off x="3445560" y="6890040"/>
            <a:ext cx="3165840" cy="493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&lt;footer&gt;</a:t>
            </a:r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1003" name="PlaceHolder 5"/>
          <p:cNvSpPr>
            <a:spLocks noGrp="1"/>
          </p:cNvSpPr>
          <p:nvPr>
            <p:ph type="sldNum" idx="272"/>
          </p:nvPr>
        </p:nvSpPr>
        <p:spPr>
          <a:xfrm>
            <a:off x="7224120" y="6890040"/>
            <a:ext cx="2319480" cy="493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E5AB1F9F-1AD9-4DE4-B817-A85B15E40F96}" type="slidenum"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&lt;number&gt;</a:t>
            </a:fld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1004" name="PlaceHolder 6"/>
          <p:cNvSpPr>
            <a:spLocks noGrp="1"/>
          </p:cNvSpPr>
          <p:nvPr>
            <p:ph type="dt" idx="273"/>
          </p:nvPr>
        </p:nvSpPr>
        <p:spPr>
          <a:xfrm>
            <a:off x="503280" y="6890040"/>
            <a:ext cx="2319480" cy="493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&lt;date/time&gt;</a:t>
            </a:r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37" r:id="rId3"/>
  </p:sldLayoutIdLst>
</p:sldMaster>
</file>

<file path=ppt/slideMasters/slideMaster9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8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48680" cy="7535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009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title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010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2500" lnSpcReduction="19999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011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2500" lnSpcReduction="19999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012" name="PlaceHolder 4"/>
          <p:cNvSpPr>
            <a:spLocks noGrp="1"/>
          </p:cNvSpPr>
          <p:nvPr>
            <p:ph type="body"/>
          </p:nvPr>
        </p:nvSpPr>
        <p:spPr>
          <a:xfrm>
            <a:off x="503640" y="4060440"/>
            <a:ext cx="906876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2500" lnSpcReduction="9999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013" name="PlaceHolder 5"/>
          <p:cNvSpPr>
            <a:spLocks noGrp="1"/>
          </p:cNvSpPr>
          <p:nvPr>
            <p:ph type="ftr" idx="274"/>
          </p:nvPr>
        </p:nvSpPr>
        <p:spPr>
          <a:xfrm>
            <a:off x="3445560" y="6890040"/>
            <a:ext cx="3165840" cy="493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&lt;footer&gt;</a:t>
            </a:r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1014" name="PlaceHolder 6"/>
          <p:cNvSpPr>
            <a:spLocks noGrp="1"/>
          </p:cNvSpPr>
          <p:nvPr>
            <p:ph type="sldNum" idx="275"/>
          </p:nvPr>
        </p:nvSpPr>
        <p:spPr>
          <a:xfrm>
            <a:off x="7224120" y="6890040"/>
            <a:ext cx="2319480" cy="493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D3AD3BB6-8BD9-4C09-802B-8EC14B7BB445}" type="slidenum"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&lt;number&gt;</a:t>
            </a:fld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1015" name="PlaceHolder 7"/>
          <p:cNvSpPr>
            <a:spLocks noGrp="1"/>
          </p:cNvSpPr>
          <p:nvPr>
            <p:ph type="dt" idx="276"/>
          </p:nvPr>
        </p:nvSpPr>
        <p:spPr>
          <a:xfrm>
            <a:off x="503280" y="6890040"/>
            <a:ext cx="2319480" cy="493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&lt;date/time&gt;</a:t>
            </a:r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39" r:id="rId3"/>
  </p:sldLayoutIdLst>
</p:sldMaster>
</file>

<file path=ppt/slideMasters/slideMaster9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0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48680" cy="7535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021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title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022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876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023" name="PlaceHolder 3"/>
          <p:cNvSpPr>
            <a:spLocks noGrp="1"/>
          </p:cNvSpPr>
          <p:nvPr>
            <p:ph type="ftr" idx="277"/>
          </p:nvPr>
        </p:nvSpPr>
        <p:spPr>
          <a:xfrm>
            <a:off x="3445560" y="6890040"/>
            <a:ext cx="3165840" cy="493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&lt;footer&gt;</a:t>
            </a:r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1024" name="PlaceHolder 4"/>
          <p:cNvSpPr>
            <a:spLocks noGrp="1"/>
          </p:cNvSpPr>
          <p:nvPr>
            <p:ph type="sldNum" idx="278"/>
          </p:nvPr>
        </p:nvSpPr>
        <p:spPr>
          <a:xfrm>
            <a:off x="7224120" y="6890040"/>
            <a:ext cx="2319480" cy="493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25A92802-F980-4C73-BCEC-4B477C1FF626}" type="slidenum"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&lt;number&gt;</a:t>
            </a:fld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1025" name="PlaceHolder 5"/>
          <p:cNvSpPr>
            <a:spLocks noGrp="1"/>
          </p:cNvSpPr>
          <p:nvPr>
            <p:ph type="dt" idx="279"/>
          </p:nvPr>
        </p:nvSpPr>
        <p:spPr>
          <a:xfrm>
            <a:off x="503280" y="6890040"/>
            <a:ext cx="2319480" cy="493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&lt;date/time&gt;</a:t>
            </a:r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3"/>
  </p:sldLayoutIdLst>
</p:sldMaster>
</file>

<file path=ppt/slideMasters/slideMaster9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48680" cy="7535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029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title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030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031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2500" lnSpcReduction="19999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032" name="PlaceHolder 4"/>
          <p:cNvSpPr>
            <a:spLocks noGrp="1"/>
          </p:cNvSpPr>
          <p:nvPr>
            <p:ph type="body"/>
          </p:nvPr>
        </p:nvSpPr>
        <p:spPr>
          <a:xfrm>
            <a:off x="5150880" y="406044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2500" lnSpcReduction="19999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033" name="PlaceHolder 5"/>
          <p:cNvSpPr>
            <a:spLocks noGrp="1"/>
          </p:cNvSpPr>
          <p:nvPr>
            <p:ph type="ftr" idx="280"/>
          </p:nvPr>
        </p:nvSpPr>
        <p:spPr>
          <a:xfrm>
            <a:off x="3445560" y="6890040"/>
            <a:ext cx="3165840" cy="493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&lt;footer&gt;</a:t>
            </a:r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1034" name="PlaceHolder 6"/>
          <p:cNvSpPr>
            <a:spLocks noGrp="1"/>
          </p:cNvSpPr>
          <p:nvPr>
            <p:ph type="sldNum" idx="281"/>
          </p:nvPr>
        </p:nvSpPr>
        <p:spPr>
          <a:xfrm>
            <a:off x="7224120" y="6890040"/>
            <a:ext cx="2319480" cy="493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86657123-13B6-40F4-B1D3-12CF85ED9D1D}" type="slidenum"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&lt;number&gt;</a:t>
            </a:fld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1035" name="PlaceHolder 7"/>
          <p:cNvSpPr>
            <a:spLocks noGrp="1"/>
          </p:cNvSpPr>
          <p:nvPr>
            <p:ph type="dt" idx="282"/>
          </p:nvPr>
        </p:nvSpPr>
        <p:spPr>
          <a:xfrm>
            <a:off x="503280" y="6890040"/>
            <a:ext cx="2319480" cy="493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&lt;date/time&gt;</a:t>
            </a:r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3" r:id="rId3"/>
  </p:sldLayoutIdLst>
</p:sldMaster>
</file>

<file path=ppt/slideMasters/slideMaster9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0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48680" cy="7535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041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title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042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876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043" name="PlaceHolder 3"/>
          <p:cNvSpPr>
            <a:spLocks noGrp="1"/>
          </p:cNvSpPr>
          <p:nvPr>
            <p:ph type="ftr" idx="283"/>
          </p:nvPr>
        </p:nvSpPr>
        <p:spPr>
          <a:xfrm>
            <a:off x="3445560" y="6890040"/>
            <a:ext cx="3165840" cy="493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&lt;footer&gt;</a:t>
            </a:r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1044" name="PlaceHolder 4"/>
          <p:cNvSpPr>
            <a:spLocks noGrp="1"/>
          </p:cNvSpPr>
          <p:nvPr>
            <p:ph type="sldNum" idx="284"/>
          </p:nvPr>
        </p:nvSpPr>
        <p:spPr>
          <a:xfrm>
            <a:off x="7224120" y="6890040"/>
            <a:ext cx="2319480" cy="493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775BA898-93AE-4781-B823-CB4F7A508709}" type="slidenum"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&lt;number&gt;</a:t>
            </a:fld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1045" name="PlaceHolder 5"/>
          <p:cNvSpPr>
            <a:spLocks noGrp="1"/>
          </p:cNvSpPr>
          <p:nvPr>
            <p:ph type="dt" idx="285"/>
          </p:nvPr>
        </p:nvSpPr>
        <p:spPr>
          <a:xfrm>
            <a:off x="503280" y="6890040"/>
            <a:ext cx="2319480" cy="493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&lt;date/time&gt;</a:t>
            </a:r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5" r:id="rId3"/>
  </p:sldLayoutIdLst>
</p:sldMaster>
</file>

<file path=ppt/slideMasters/slideMaster96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8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48680" cy="7535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049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title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050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876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051" name="PlaceHolder 3"/>
          <p:cNvSpPr>
            <a:spLocks noGrp="1"/>
          </p:cNvSpPr>
          <p:nvPr>
            <p:ph type="ftr" idx="286"/>
          </p:nvPr>
        </p:nvSpPr>
        <p:spPr>
          <a:xfrm>
            <a:off x="3445560" y="6890040"/>
            <a:ext cx="3165840" cy="493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&lt;footer&gt;</a:t>
            </a:r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1052" name="PlaceHolder 4"/>
          <p:cNvSpPr>
            <a:spLocks noGrp="1"/>
          </p:cNvSpPr>
          <p:nvPr>
            <p:ph type="sldNum" idx="287"/>
          </p:nvPr>
        </p:nvSpPr>
        <p:spPr>
          <a:xfrm>
            <a:off x="7224120" y="6890040"/>
            <a:ext cx="2319480" cy="493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09D3451D-9115-40ED-A65E-1872D039914B}" type="slidenum"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&lt;number&gt;</a:t>
            </a:fld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1053" name="PlaceHolder 5"/>
          <p:cNvSpPr>
            <a:spLocks noGrp="1"/>
          </p:cNvSpPr>
          <p:nvPr>
            <p:ph type="dt" idx="288"/>
          </p:nvPr>
        </p:nvSpPr>
        <p:spPr>
          <a:xfrm>
            <a:off x="503280" y="6890040"/>
            <a:ext cx="2319480" cy="493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&lt;date/time&gt;</a:t>
            </a:r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7" r:id="rId3"/>
  </p:sldLayoutIdLst>
</p:sldMaster>
</file>

<file path=ppt/slideMasters/slideMaster97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6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48680" cy="7535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057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title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058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059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12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060" name="PlaceHolder 4"/>
          <p:cNvSpPr>
            <a:spLocks noGrp="1"/>
          </p:cNvSpPr>
          <p:nvPr>
            <p:ph type="ftr" idx="289"/>
          </p:nvPr>
        </p:nvSpPr>
        <p:spPr>
          <a:xfrm>
            <a:off x="3445560" y="6890040"/>
            <a:ext cx="3165840" cy="493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&lt;footer&gt;</a:t>
            </a:r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1061" name="PlaceHolder 5"/>
          <p:cNvSpPr>
            <a:spLocks noGrp="1"/>
          </p:cNvSpPr>
          <p:nvPr>
            <p:ph type="sldNum" idx="290"/>
          </p:nvPr>
        </p:nvSpPr>
        <p:spPr>
          <a:xfrm>
            <a:off x="7224120" y="6890040"/>
            <a:ext cx="2319480" cy="493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8185EB11-DE4C-4988-A4C1-1560C46D85BB}" type="slidenum"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&lt;number&gt;</a:t>
            </a:fld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1062" name="PlaceHolder 6"/>
          <p:cNvSpPr>
            <a:spLocks noGrp="1"/>
          </p:cNvSpPr>
          <p:nvPr>
            <p:ph type="dt" idx="291"/>
          </p:nvPr>
        </p:nvSpPr>
        <p:spPr>
          <a:xfrm>
            <a:off x="503280" y="6890040"/>
            <a:ext cx="2319480" cy="493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&lt;date/time&gt;</a:t>
            </a:r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9" r:id="rId3"/>
  </p:sldLayoutIdLst>
</p:sldMaster>
</file>

<file path=ppt/slideMasters/slideMaster98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6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48680" cy="7535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067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title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068" name="PlaceHolder 2"/>
          <p:cNvSpPr>
            <a:spLocks noGrp="1"/>
          </p:cNvSpPr>
          <p:nvPr>
            <p:ph type="ftr" idx="292"/>
          </p:nvPr>
        </p:nvSpPr>
        <p:spPr>
          <a:xfrm>
            <a:off x="3445560" y="6890040"/>
            <a:ext cx="3165840" cy="493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&lt;footer&gt;</a:t>
            </a:r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1069" name="PlaceHolder 3"/>
          <p:cNvSpPr>
            <a:spLocks noGrp="1"/>
          </p:cNvSpPr>
          <p:nvPr>
            <p:ph type="sldNum" idx="293"/>
          </p:nvPr>
        </p:nvSpPr>
        <p:spPr>
          <a:xfrm>
            <a:off x="7224120" y="6890040"/>
            <a:ext cx="2319480" cy="493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86CAE436-B9D2-46DA-B1FF-4F32326F10AE}" type="slidenum"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&lt;number&gt;</a:t>
            </a:fld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1070" name="PlaceHolder 4"/>
          <p:cNvSpPr>
            <a:spLocks noGrp="1"/>
          </p:cNvSpPr>
          <p:nvPr>
            <p:ph type="dt" idx="294"/>
          </p:nvPr>
        </p:nvSpPr>
        <p:spPr>
          <a:xfrm>
            <a:off x="503280" y="6890040"/>
            <a:ext cx="2319480" cy="493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&lt;date/time&gt;</a:t>
            </a:r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51" r:id="rId3"/>
  </p:sldLayoutIdLst>
</p:sldMaster>
</file>

<file path=ppt/slideMasters/slideMaster99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2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48680" cy="7535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073" name="PlaceHolder 1"/>
          <p:cNvSpPr>
            <a:spLocks noGrp="1"/>
          </p:cNvSpPr>
          <p:nvPr>
            <p:ph type="ftr" idx="295"/>
          </p:nvPr>
        </p:nvSpPr>
        <p:spPr>
          <a:xfrm>
            <a:off x="3445560" y="6890040"/>
            <a:ext cx="3165840" cy="493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&lt;footer&gt;</a:t>
            </a:r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1074" name="PlaceHolder 2"/>
          <p:cNvSpPr>
            <a:spLocks noGrp="1"/>
          </p:cNvSpPr>
          <p:nvPr>
            <p:ph type="sldNum" idx="296"/>
          </p:nvPr>
        </p:nvSpPr>
        <p:spPr>
          <a:xfrm>
            <a:off x="7224120" y="6890040"/>
            <a:ext cx="2319480" cy="493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9102AE54-C9FD-482B-AE9A-4E2F4B35F4DE}" type="slidenum"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&lt;number&gt;</a:t>
            </a:fld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1075" name="PlaceHolder 3"/>
          <p:cNvSpPr>
            <a:spLocks noGrp="1"/>
          </p:cNvSpPr>
          <p:nvPr>
            <p:ph type="dt" idx="297"/>
          </p:nvPr>
        </p:nvSpPr>
        <p:spPr>
          <a:xfrm>
            <a:off x="503280" y="6890040"/>
            <a:ext cx="2319480" cy="493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&lt;date/time&gt;</a:t>
            </a:r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53" r:id="rId3"/>
  </p:sldLayoutIdLst>
</p:sldMaster>
</file>

<file path=ppt/slideMasters/slideMaster100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6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48680" cy="7535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077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title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078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2500" lnSpcReduction="19999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079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120" cy="438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080" name="PlaceHolder 4"/>
          <p:cNvSpPr>
            <a:spLocks noGrp="1"/>
          </p:cNvSpPr>
          <p:nvPr>
            <p:ph type="body"/>
          </p:nvPr>
        </p:nvSpPr>
        <p:spPr>
          <a:xfrm>
            <a:off x="503640" y="4060440"/>
            <a:ext cx="4425120" cy="209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2500" lnSpcReduction="19999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081" name="PlaceHolder 5"/>
          <p:cNvSpPr>
            <a:spLocks noGrp="1"/>
          </p:cNvSpPr>
          <p:nvPr>
            <p:ph type="ftr" idx="298"/>
          </p:nvPr>
        </p:nvSpPr>
        <p:spPr>
          <a:xfrm>
            <a:off x="3445560" y="6890040"/>
            <a:ext cx="3165840" cy="493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&lt;footer&gt;</a:t>
            </a:r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1082" name="PlaceHolder 6"/>
          <p:cNvSpPr>
            <a:spLocks noGrp="1"/>
          </p:cNvSpPr>
          <p:nvPr>
            <p:ph type="sldNum" idx="299"/>
          </p:nvPr>
        </p:nvSpPr>
        <p:spPr>
          <a:xfrm>
            <a:off x="7224120" y="6890040"/>
            <a:ext cx="2319480" cy="493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E94284FA-35F5-42FA-9652-0DB0FC5F4672}" type="slidenum"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&lt;number&gt;</a:t>
            </a:fld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1083" name="PlaceHolder 7"/>
          <p:cNvSpPr>
            <a:spLocks noGrp="1"/>
          </p:cNvSpPr>
          <p:nvPr>
            <p:ph type="dt" idx="300"/>
          </p:nvPr>
        </p:nvSpPr>
        <p:spPr>
          <a:xfrm>
            <a:off x="503280" y="6890040"/>
            <a:ext cx="2319480" cy="493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&lt;date/time&gt;</a:t>
            </a:r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55" r:id="rId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hyperlink" Target="https://biblia.com/books/kjv1900/Ps145.4" TargetMode="External"/><Relationship Id="rId3" Type="http://schemas.openxmlformats.org/officeDocument/2006/relationships/slideLayout" Target="../slideLayouts/slideLayout7.xml"/><Relationship Id="rId4" Type="http://schemas.openxmlformats.org/officeDocument/2006/relationships/notesSlide" Target="../notesSlides/notesSlide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video" Target="../media/media4.mp4"/><Relationship Id="rId2" Type="http://schemas.microsoft.com/office/2007/relationships/media" Target="../media/media4.mp4"/><Relationship Id="rId3" Type="http://schemas.openxmlformats.org/officeDocument/2006/relationships/image" Target="../media/image5.tif"/><Relationship Id="rId4" Type="http://schemas.openxmlformats.org/officeDocument/2006/relationships/slideLayout" Target="../slideLayouts/slideLayout7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hyperlink" Target="https://www.youtube.com/watch?v=UuuZMg6NVeAv=IkHgxKemCRk" TargetMode="External"/><Relationship Id="rId2" Type="http://schemas.openxmlformats.org/officeDocument/2006/relationships/slideLayout" Target="../slideLayouts/slideLayout19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hyperlink" Target="https://biblia.com/books/kjv1900/Ps145.4" TargetMode="External"/><Relationship Id="rId3" Type="http://schemas.openxmlformats.org/officeDocument/2006/relationships/slideLayout" Target="../slideLayouts/slideLayout46.xml"/><Relationship Id="rId4" Type="http://schemas.openxmlformats.org/officeDocument/2006/relationships/notesSlide" Target="../notesSlides/notesSlide5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4" name="Picture 4" descr="A field of flowers&#10;&#10;Description automatically generated with low confidence"/>
          <p:cNvPicPr/>
          <p:nvPr/>
        </p:nvPicPr>
        <p:blipFill>
          <a:blip r:embed="rId1"/>
          <a:srcRect l="7036" t="0" r="1410" b="0"/>
          <a:stretch/>
        </p:blipFill>
        <p:spPr>
          <a:xfrm>
            <a:off x="0" y="0"/>
            <a:ext cx="10047960" cy="75348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095" name="PlaceHolder 1"/>
          <p:cNvSpPr>
            <a:spLocks noGrp="1"/>
          </p:cNvSpPr>
          <p:nvPr>
            <p:ph type="subTitle"/>
          </p:nvPr>
        </p:nvSpPr>
        <p:spPr>
          <a:xfrm>
            <a:off x="781200" y="5109840"/>
            <a:ext cx="8792280" cy="1353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rmAutofit/>
          </a:bodyPr>
          <a:p>
            <a:pPr marL="228600" indent="-228600" algn="ctr">
              <a:lnSpc>
                <a:spcPct val="130000"/>
              </a:lnSpc>
              <a:spcBef>
                <a:spcPts val="1001"/>
              </a:spcBef>
              <a:buClr>
                <a:srgbClr val="ffffff"/>
              </a:buClr>
              <a:buFont typeface="Arial"/>
              <a:buChar char="•"/>
              <a:tabLst>
                <a:tab algn="l" pos="0"/>
              </a:tabLst>
            </a:pPr>
            <a:r>
              <a:rPr b="0" lang="en-US" sz="1318" spc="295" strike="noStrike" u="none" baseline="30000" cap="all">
                <a:solidFill>
                  <a:srgbClr val="ffffff"/>
                </a:solidFill>
                <a:uFillTx/>
                <a:latin typeface="Source Sans Pro"/>
                <a:ea typeface="DejaVu Sans"/>
              </a:rPr>
              <a:t>” </a:t>
            </a:r>
            <a:r>
              <a:rPr b="0" i="1" lang="en-US" sz="1320" spc="295" strike="noStrike" u="none" cap="all">
                <a:solidFill>
                  <a:srgbClr val="ffffff"/>
                </a:solidFill>
                <a:uFillTx/>
                <a:latin typeface="Georgia"/>
                <a:ea typeface="DejaVu Sans"/>
              </a:rPr>
              <a:t>One generation shall praise thy works to another, And shall declare thy mighty acts”.</a:t>
            </a:r>
            <a:endParaRPr b="0" lang="en-US" sz="1320" strike="noStrike" u="none">
              <a:solidFill>
                <a:srgbClr val="000000"/>
              </a:solidFill>
              <a:uFillTx/>
              <a:latin typeface="Arial"/>
            </a:endParaRPr>
          </a:p>
          <a:p>
            <a:pPr marL="228600" indent="-228600" algn="ctr">
              <a:lnSpc>
                <a:spcPct val="130000"/>
              </a:lnSpc>
              <a:spcBef>
                <a:spcPts val="1001"/>
              </a:spcBef>
              <a:buClr>
                <a:srgbClr val="0000ff"/>
              </a:buClr>
              <a:buFont typeface="Arial"/>
              <a:buChar char="•"/>
              <a:tabLst>
                <a:tab algn="l" pos="0"/>
              </a:tabLst>
            </a:pPr>
            <a:r>
              <a:rPr b="0" lang="en-US" sz="1320" spc="295" strike="noStrike" u="sng" cap="all">
                <a:solidFill>
                  <a:srgbClr val="0000ff"/>
                </a:solidFill>
                <a:uFillTx/>
                <a:latin typeface="Source Sans Pro"/>
                <a:ea typeface="DejaVu Sans"/>
                <a:hlinkClick r:id="rId2"/>
              </a:rPr>
              <a:t>Psalm 145:4</a:t>
            </a:r>
            <a:r>
              <a:rPr b="0" lang="en-US" sz="1318" spc="295" strike="noStrike" u="none" baseline="30000" cap="all">
                <a:solidFill>
                  <a:srgbClr val="ffffff"/>
                </a:solidFill>
                <a:uFillTx/>
                <a:latin typeface="Source Sans Pro"/>
                <a:ea typeface="DejaVu Sans"/>
              </a:rPr>
              <a:t> </a:t>
            </a:r>
            <a:endParaRPr b="0" lang="en-US" sz="132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096" name="PlaceHolder 2"/>
          <p:cNvSpPr>
            <a:spLocks noGrp="1"/>
          </p:cNvSpPr>
          <p:nvPr>
            <p:ph type="sldNum" idx="304"/>
          </p:nvPr>
        </p:nvSpPr>
        <p:spPr>
          <a:xfrm>
            <a:off x="9228600" y="6190200"/>
            <a:ext cx="406440" cy="273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spcAft>
                <a:spcPts val="496"/>
              </a:spcAft>
              <a:buNone/>
              <a:tabLst>
                <a:tab algn="l" pos="0"/>
              </a:tabLst>
              <a:defRPr b="0" lang="en-US" sz="1400" strike="noStrike" u="none">
                <a:solidFill>
                  <a:srgbClr val="ffffff"/>
                </a:solidFill>
                <a:uFillTx/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spcAft>
                <a:spcPts val="496"/>
              </a:spcAft>
              <a:buNone/>
              <a:tabLst>
                <a:tab algn="l" pos="0"/>
              </a:tabLst>
            </a:pPr>
            <a:fld id="{E3AEE513-86DA-469A-B5A4-7F33295B45C7}" type="slidenum">
              <a:rPr b="0" lang="en-US" sz="1400" strike="noStrike" u="none">
                <a:solidFill>
                  <a:srgbClr val="ffffff"/>
                </a:solidFill>
                <a:uFillTx/>
                <a:latin typeface="Times New Roman"/>
                <a:ea typeface="DejaVu Sans"/>
              </a:rPr>
              <a:t>&lt;number&gt;</a:t>
            </a:fld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7" name="" descr="">
            <a:hlinkClick r:id="" action="ppaction://media"/>
          </p:cNvPr>
          <p:cNvPicPr/>
          <p:nvPr>
            <a:videoFile r:link="rId1"/>
            <p:extLst>
              <p:ext uri="{DAA4B4D4-6D71-4841-9C94-3DE7FCFB9230}">
                <p14:media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12600" y="1182240"/>
            <a:ext cx="10121760" cy="56930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8" name=""/>
          <p:cNvSpPr/>
          <p:nvPr/>
        </p:nvSpPr>
        <p:spPr>
          <a:xfrm>
            <a:off x="1157760" y="3886200"/>
            <a:ext cx="8686440" cy="2653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US" sz="2000" strike="noStrike" u="none">
                <a:solidFill>
                  <a:srgbClr val="000000"/>
                </a:solidFill>
                <a:uFillTx/>
                <a:latin typeface="Arial"/>
                <a:ea typeface="DejaVu Sans"/>
              </a:rPr>
              <a:t>Every Praise Is To Our God</a:t>
            </a:r>
            <a:endParaRPr b="0" lang="en-US" sz="2000" strike="noStrike" u="none">
              <a:solidFill>
                <a:srgbClr val="ffffff"/>
              </a:solidFill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2000" strike="noStrike" u="none">
                <a:solidFill>
                  <a:srgbClr val="0000ff"/>
                </a:solidFill>
                <a:uFillTx/>
                <a:latin typeface="Arial"/>
                <a:ea typeface="DejaVu Sans"/>
                <a:hlinkClick r:id="rId1"/>
              </a:rPr>
              <a:t>https://www.youtube.com/watch?v=UuuZMg6NVeAv=IkHgxKemCRk</a:t>
            </a:r>
            <a:endParaRPr b="0" lang="en-US" sz="2000" strike="noStrike" u="none">
              <a:solidFill>
                <a:srgbClr val="ffffff"/>
              </a:solidFill>
              <a:uFillTx/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20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9" name="Picture 1" descr="A field of flowers&#10;&#10;Description automatically generated with low confidence"/>
          <p:cNvPicPr/>
          <p:nvPr/>
        </p:nvPicPr>
        <p:blipFill>
          <a:blip r:embed="rId1"/>
          <a:srcRect l="7036" t="0" r="1410" b="0"/>
          <a:stretch/>
        </p:blipFill>
        <p:spPr>
          <a:xfrm>
            <a:off x="0" y="0"/>
            <a:ext cx="10047960" cy="75348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100" name="PlaceHolder 1"/>
          <p:cNvSpPr>
            <a:spLocks noGrp="1"/>
          </p:cNvSpPr>
          <p:nvPr>
            <p:ph type="subTitle"/>
          </p:nvPr>
        </p:nvSpPr>
        <p:spPr>
          <a:xfrm>
            <a:off x="781200" y="5109840"/>
            <a:ext cx="8792280" cy="1353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rmAutofit/>
          </a:bodyPr>
          <a:p>
            <a:pPr marL="228600" indent="-228600" algn="ctr">
              <a:lnSpc>
                <a:spcPct val="130000"/>
              </a:lnSpc>
              <a:spcBef>
                <a:spcPts val="1001"/>
              </a:spcBef>
              <a:buClr>
                <a:srgbClr val="ffffff"/>
              </a:buClr>
              <a:buFont typeface="Arial"/>
              <a:buChar char="•"/>
              <a:tabLst>
                <a:tab algn="l" pos="0"/>
              </a:tabLst>
            </a:pPr>
            <a:r>
              <a:rPr b="0" lang="en-US" sz="1318" spc="295" strike="noStrike" u="none" baseline="30000" cap="all">
                <a:solidFill>
                  <a:srgbClr val="ffffff"/>
                </a:solidFill>
                <a:uFillTx/>
                <a:latin typeface="Source Sans Pro"/>
                <a:ea typeface="DejaVu Sans"/>
              </a:rPr>
              <a:t>” </a:t>
            </a:r>
            <a:r>
              <a:rPr b="0" i="1" lang="en-US" sz="1320" spc="295" strike="noStrike" u="none" cap="all">
                <a:solidFill>
                  <a:srgbClr val="ffffff"/>
                </a:solidFill>
                <a:uFillTx/>
                <a:latin typeface="Georgia"/>
                <a:ea typeface="DejaVu Sans"/>
              </a:rPr>
              <a:t>One generation shall praise thy works to another, And shall declare thy mighty acts”.</a:t>
            </a:r>
            <a:endParaRPr b="0" lang="en-US" sz="1320" strike="noStrike" u="none">
              <a:solidFill>
                <a:srgbClr val="000000"/>
              </a:solidFill>
              <a:uFillTx/>
              <a:latin typeface="Arial"/>
            </a:endParaRPr>
          </a:p>
          <a:p>
            <a:pPr marL="228600" indent="-228600" algn="ctr">
              <a:lnSpc>
                <a:spcPct val="130000"/>
              </a:lnSpc>
              <a:spcBef>
                <a:spcPts val="1001"/>
              </a:spcBef>
              <a:buClr>
                <a:srgbClr val="0000ff"/>
              </a:buClr>
              <a:buFont typeface="Arial"/>
              <a:buChar char="•"/>
              <a:tabLst>
                <a:tab algn="l" pos="0"/>
              </a:tabLst>
            </a:pPr>
            <a:r>
              <a:rPr b="0" lang="en-US" sz="1320" spc="295" strike="noStrike" u="sng" cap="all">
                <a:solidFill>
                  <a:srgbClr val="0000ff"/>
                </a:solidFill>
                <a:uFillTx/>
                <a:latin typeface="Source Sans Pro"/>
                <a:ea typeface="DejaVu Sans"/>
                <a:hlinkClick r:id="rId2"/>
              </a:rPr>
              <a:t>Psalm 145:4</a:t>
            </a:r>
            <a:r>
              <a:rPr b="0" lang="en-US" sz="1318" spc="295" strike="noStrike" u="none" baseline="30000" cap="all">
                <a:solidFill>
                  <a:srgbClr val="ffffff"/>
                </a:solidFill>
                <a:uFillTx/>
                <a:latin typeface="Source Sans Pro"/>
                <a:ea typeface="DejaVu Sans"/>
              </a:rPr>
              <a:t> </a:t>
            </a:r>
            <a:endParaRPr b="0" lang="en-US" sz="132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101" name="PlaceHolder 2"/>
          <p:cNvSpPr>
            <a:spLocks noGrp="1"/>
          </p:cNvSpPr>
          <p:nvPr>
            <p:ph type="sldNum" idx="305"/>
          </p:nvPr>
        </p:nvSpPr>
        <p:spPr>
          <a:xfrm>
            <a:off x="9228600" y="6190200"/>
            <a:ext cx="406440" cy="273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spcAft>
                <a:spcPts val="496"/>
              </a:spcAft>
              <a:buNone/>
              <a:tabLst>
                <a:tab algn="l" pos="0"/>
              </a:tabLst>
              <a:defRPr b="0" lang="en-US" sz="1400" strike="noStrike" u="none">
                <a:solidFill>
                  <a:srgbClr val="ffffff"/>
                </a:solidFill>
                <a:uFillTx/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spcAft>
                <a:spcPts val="496"/>
              </a:spcAft>
              <a:buNone/>
              <a:tabLst>
                <a:tab algn="l" pos="0"/>
              </a:tabLst>
            </a:pPr>
            <a:fld id="{1BFDF10F-6BA7-4BBF-B25E-2DB1BF821067}" type="slidenum">
              <a:rPr b="0" lang="en-US" sz="1400" strike="noStrike" u="none">
                <a:solidFill>
                  <a:srgbClr val="ffffff"/>
                </a:solidFill>
                <a:uFillTx/>
                <a:latin typeface="Times New Roman"/>
                <a:ea typeface="DejaVu Sans"/>
              </a:rPr>
              <a:t>&lt;number&gt;</a:t>
            </a:fld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5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6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7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8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9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0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4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5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6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7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8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9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0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4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5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6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7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8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9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30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3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3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3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34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35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36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37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38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39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40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4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4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4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44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45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46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47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48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49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50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5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5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5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54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55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56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57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58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59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60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6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6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6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64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65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66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67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68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69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70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7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7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7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74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75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76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77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78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79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80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8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8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8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84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85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86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87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88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89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90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9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9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9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94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95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96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97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98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99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00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01.xml><?xml version="1.0" encoding="utf-8"?>
<a:theme xmlns:a="http://schemas.openxmlformats.org/drawingml/2006/main" xmlns:r="http://schemas.openxmlformats.org/officeDocument/2006/relationships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1281</TotalTime>
  <Application>LibreOffice/24.8.4.2$MacOSX_AARCH64 LibreOffice_project/bb3cfa12c7b1bf994ecc5649a80400d06cd71002</Application>
  <AppVersion>15.0000</AppVersion>
  <Words>725</Words>
  <Paragraphs>180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2023-07-25T09:59:38Z</dcterms:created>
  <dc:creator/>
  <dc:description>Those creative commons textures have been used:
http://www.flickr.com/photos/kellyloveswhales/3505365913/ by 'Kelly Loves Whales'
http://www.flickr.com/photos/digitalyardsale/4806075532/in/photostream/ by Nick Merritt
License: https://creativecommons.org/licenses/by-sa/3.0/</dc:description>
  <dc:language>en-US</dc:language>
  <cp:lastModifiedBy/>
  <cp:lastPrinted>2024-06-17T16:21:41Z</cp:lastPrinted>
  <dcterms:modified xsi:type="dcterms:W3CDTF">2026-02-03T13:58:13Z</dcterms:modified>
  <cp:revision>166</cp:revision>
  <dc:subject/>
  <dc:title>Vintage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MClips">
    <vt:i4>1</vt:i4>
  </property>
  <property fmtid="{D5CDD505-2E9C-101B-9397-08002B2CF9AE}" pid="3" name="Notes">
    <vt:i4>2</vt:i4>
  </property>
  <property fmtid="{D5CDD505-2E9C-101B-9397-08002B2CF9AE}" pid="4" name="PresentationFormat">
    <vt:lpwstr>Custom</vt:lpwstr>
  </property>
  <property fmtid="{D5CDD505-2E9C-101B-9397-08002B2CF9AE}" pid="5" name="Slides">
    <vt:i4>40</vt:i4>
  </property>
</Properties>
</file>