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media7.mp4" ContentType="video/mp4"/>
  <Override PartName="/ppt/media/image5.png" ContentType="image/png"/>
  <Override PartName="/ppt/media/image6.png" ContentType="image/png"/>
  <Override PartName="/ppt/media/image8.png" ContentType="image/png"/>
  <Override PartName="/ppt/media/media9.mp4" ContentType="video/mp4"/>
  <Override PartName="/ppt/media/image10.png" ContentType="image/png"/>
  <Override PartName="/ppt/media/media11.mp4" ContentType="video/mp4"/>
  <Override PartName="/ppt/media/image12.png" ContentType="image/png"/>
  <Override PartName="/ppt/media/image13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7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FC70F1F-C043-4770-B634-D695EC0E6BB6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483080" cy="3352680"/>
          </a:xfrm>
          <a:prstGeom prst="rect">
            <a:avLst/>
          </a:prstGeom>
          <a:ln w="0">
            <a:noFill/>
          </a:ln>
        </p:spPr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75080" cy="391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15"/>
          </p:nvPr>
        </p:nvSpPr>
        <p:spPr>
          <a:xfrm>
            <a:off x="4402080" y="9553680"/>
            <a:ext cx="3327120" cy="46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402819F-263E-41BA-8E39-3608DDCBAEA4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483080" cy="3352680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75080" cy="3919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16"/>
          </p:nvPr>
        </p:nvSpPr>
        <p:spPr>
          <a:xfrm>
            <a:off x="4402080" y="9553680"/>
            <a:ext cx="3327120" cy="46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796868A8-9453-4EAC-9C6B-18F8E420AD80}" type="slidenum">
              <a:rPr b="0" lang="en-US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9E9063-82C8-4A35-BC43-BAEE4BEE1F9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2952B2-5C98-49F9-B287-343ACC56C7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DC3198-4E67-4582-AE65-B5CBA07694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78D404C-A45F-4246-BEBB-17004BC2C5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4F791A2-FB1B-49B3-98EF-D02BCF03046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0101B3-EB96-43D5-8AA2-CB15E8E06F2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96530A-52BB-4718-AA5E-BD08F06539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41629E-8C21-48B2-8DB0-FBDFBF83FC4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F6C8B9-5356-4802-8E2F-D25AAF3073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9FEF89-EC43-4DCD-AA80-2B21CA4B29C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10C869D-3B16-41E9-AA6C-FDDFEDA0BF9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372AFA-C992-483C-BEC3-5C91D1F27B9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2015178-F37C-4BA0-8B2D-CDB2802AEF2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AAD4BC9-C3A8-4507-BC63-CE4232FF809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0EEB71A-C9DA-49E2-9216-C96373B20A6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45D796E-2C3D-4270-B8B7-9412BCD1BCA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C6C672-DA7E-4D47-9D02-7A6BA540CC1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880B4E-543B-4011-8B01-CD34452EFFD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EB59B0A-4699-4A71-8B33-63AC5ED37C9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A70DE21-644D-4CC6-A03E-252A3E986F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25B755B-8E18-43F1-A7F4-6865DB8F8B0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5E314E0-F3D6-4B3F-B1B0-73A76727CF2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E6A37E7-EF12-4392-BF89-AA39CAFB1FA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7D8A064-0EF3-4E8F-A9F8-84D9D6EEDB6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EA614D4-AF19-46A1-99C5-5E9E817B05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8616905-900C-4B52-AF5F-AC3F54BC6C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8353B73-3B62-4CEB-ABCD-481784CFBE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934AADE-C717-47EE-B3AE-4190378F24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062C8E6-7B6A-4298-B0CF-F1EEE5EBEA0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39CEE9A-18FC-4A79-B69D-2FEF910999F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CD0274A-FEF9-4B0D-A993-EFB9004FF46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DAEB9E8-1D89-40AA-95A2-6A6783C913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21ABC4E-AD95-43AC-86B1-177312719A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DCDB3C0-0A3C-479F-8BBB-DDB06CDD50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75E8903-CC2D-4990-9544-02068220026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57012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636240" y="176940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5036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57012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636240" y="4060440"/>
            <a:ext cx="291996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805D6A1-D0A3-4193-B122-0F36CD2A3FB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34280" cy="7520760"/>
          </a:xfrm>
          <a:prstGeom prst="rect">
            <a:avLst/>
          </a:prstGeom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24120" y="-41040"/>
            <a:ext cx="393480" cy="3604320"/>
            <a:chOff x="-24120" y="-41040"/>
            <a:chExt cx="393480" cy="36043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24480" y="372960"/>
              <a:ext cx="393480" cy="3190320"/>
            </a:xfrm>
            <a:custGeom>
              <a:avLst/>
              <a:gdLst/>
              <a:ah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" name="Rectangle 8"/>
            <p:cNvSpPr/>
            <p:nvPr/>
          </p:nvSpPr>
          <p:spPr>
            <a:xfrm flipV="1">
              <a:off x="0" y="-41040"/>
              <a:ext cx="129600" cy="21873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52160" cy="47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05440" cy="47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424F49C-F8E1-40D7-A002-2B1DD5E82DD5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05440" cy="47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1120" cy="7527600"/>
          </a:xfrm>
          <a:prstGeom prst="rect">
            <a:avLst/>
          </a:prstGeom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17640" y="-34920"/>
            <a:ext cx="399960" cy="3610800"/>
            <a:chOff x="-17640" y="-34920"/>
            <a:chExt cx="399960" cy="361080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18000" y="379080"/>
              <a:ext cx="399960" cy="3196800"/>
            </a:xfrm>
            <a:custGeom>
              <a:avLst/>
              <a:gdLst/>
              <a:ah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" name="Rectangle 8"/>
            <p:cNvSpPr/>
            <p:nvPr/>
          </p:nvSpPr>
          <p:spPr>
            <a:xfrm flipV="1">
              <a:off x="360" y="-34920"/>
              <a:ext cx="135720" cy="21938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9" name="PlaceHolder 1"/>
          <p:cNvSpPr>
            <a:spLocks noGrp="1"/>
          </p:cNvSpPr>
          <p:nvPr>
            <p:ph type="ftr" idx="4"/>
          </p:nvPr>
        </p:nvSpPr>
        <p:spPr>
          <a:xfrm>
            <a:off x="3445560" y="6890040"/>
            <a:ext cx="3158280" cy="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ldNum" idx="5"/>
          </p:nvPr>
        </p:nvSpPr>
        <p:spPr>
          <a:xfrm>
            <a:off x="7224120" y="6890040"/>
            <a:ext cx="2311920" cy="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47B1A4F-3EF3-4CE0-8B87-A369AF249FE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6"/>
          </p:nvPr>
        </p:nvSpPr>
        <p:spPr>
          <a:xfrm>
            <a:off x="503280" y="6890040"/>
            <a:ext cx="2311920" cy="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36080" cy="7522560"/>
          </a:xfrm>
          <a:prstGeom prst="rect">
            <a:avLst/>
          </a:prstGeom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ftr" idx="7"/>
          </p:nvPr>
        </p:nvSpPr>
        <p:spPr>
          <a:xfrm>
            <a:off x="3445560" y="6890040"/>
            <a:ext cx="3153240" cy="4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ldNum" idx="8"/>
          </p:nvPr>
        </p:nvSpPr>
        <p:spPr>
          <a:xfrm>
            <a:off x="7224120" y="6890040"/>
            <a:ext cx="2306880" cy="4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A5DE967F-06E8-4468-A0A6-4DA250A6680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9"/>
          </p:nvPr>
        </p:nvSpPr>
        <p:spPr>
          <a:xfrm>
            <a:off x="503280" y="6890040"/>
            <a:ext cx="2306880" cy="4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7.mp4"/><Relationship Id="rId2" Type="http://schemas.microsoft.com/office/2007/relationships/media" Target="../media/media7.mp4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9.mp4"/><Relationship Id="rId2" Type="http://schemas.microsoft.com/office/2007/relationships/media" Target="../media/media9.mp4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11.mp4"/><Relationship Id="rId2" Type="http://schemas.microsoft.com/office/2007/relationships/media" Target="../media/media11.mp4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rkMapZB8qMk" TargetMode="External"/><Relationship Id="rId2" Type="http://schemas.openxmlformats.org/officeDocument/2006/relationships/hyperlink" Target="https://www.youtube.com/watch?v=LQRGztMOI1Q" TargetMode="External"/><Relationship Id="rId3" Type="http://schemas.openxmlformats.org/officeDocument/2006/relationships/hyperlink" Target="https://www.youtube.com/watch?v=DVg1jB4D6tw" TargetMode="External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4" descr="A field of flowers&#10;&#10;Description automatically generated with low confidence"/>
          <p:cNvPicPr/>
          <p:nvPr/>
        </p:nvPicPr>
        <p:blipFill>
          <a:blip r:embed="rId1"/>
          <a:srcRect l="7038" t="0" r="1409" b="0"/>
          <a:stretch/>
        </p:blipFill>
        <p:spPr>
          <a:xfrm>
            <a:off x="0" y="0"/>
            <a:ext cx="10035360" cy="7522200"/>
          </a:xfrm>
          <a:prstGeom prst="rect">
            <a:avLst/>
          </a:prstGeom>
          <a:ln w="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79680" cy="13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1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18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18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1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13"/>
          </p:nvPr>
        </p:nvSpPr>
        <p:spPr>
          <a:xfrm>
            <a:off x="9228600" y="6190200"/>
            <a:ext cx="393840" cy="2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2A435F6-3F94-4402-8A04-FB08669A4500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1440" y="68760"/>
            <a:ext cx="9906120" cy="7428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9440" y="1036800"/>
            <a:ext cx="10023480" cy="563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"/>
          <p:cNvSpPr/>
          <p:nvPr/>
        </p:nvSpPr>
        <p:spPr>
          <a:xfrm>
            <a:off x="2468880" y="3017520"/>
            <a:ext cx="6395400" cy="26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</p:txBody>
      </p:sp>
      <p:pic>
        <p:nvPicPr>
          <p:cNvPr id="144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6560" y="1144800"/>
            <a:ext cx="10023480" cy="563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"/>
          <p:cNvSpPr/>
          <p:nvPr/>
        </p:nvSpPr>
        <p:spPr>
          <a:xfrm>
            <a:off x="1157760" y="3886200"/>
            <a:ext cx="8673840" cy="264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My Hope Is Built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1"/>
              </a:rPr>
              <a:t>https://www.youtube.com/watch?v=rkMapZB8qMk</a:t>
            </a:r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Awesome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https://www.youtube.com/watch?v=LQRGztMOI1Q</a:t>
            </a:r>
            <a:endParaRPr b="0" lang="en-US" sz="2000" spc="-1" strike="noStrike">
              <a:latin typeface="Arial"/>
            </a:endParaRPr>
          </a:p>
          <a:p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He’s An On Time God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  <a:hlinkClick r:id="rId3"/>
              </a:rPr>
              <a:t>https://www.youtube.com/watch?v=DVg1jB4D6tw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" descr="A field of flowers&#10;&#10;Description automatically generated with low confidence"/>
          <p:cNvPicPr/>
          <p:nvPr/>
        </p:nvPicPr>
        <p:blipFill>
          <a:blip r:embed="rId1"/>
          <a:srcRect l="7038" t="0" r="1409" b="0"/>
          <a:stretch/>
        </p:blipFill>
        <p:spPr>
          <a:xfrm>
            <a:off x="0" y="0"/>
            <a:ext cx="10035360" cy="7522200"/>
          </a:xfrm>
          <a:prstGeom prst="rect">
            <a:avLst/>
          </a:prstGeom>
          <a:ln w="0">
            <a:noFill/>
          </a:ln>
        </p:spPr>
      </p:pic>
      <p:sp>
        <p:nvSpPr>
          <p:cNvPr id="147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79680" cy="134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1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” </a:t>
            </a:r>
            <a:r>
              <a:rPr b="0" i="1" lang="en-US" sz="1320" spc="180" strike="noStrike" cap="all">
                <a:solidFill>
                  <a:srgbClr val="ffffff"/>
                </a:solidFill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pc="-1" strike="noStrike"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180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180" strike="noStrike" baseline="30000" cap="all">
                <a:solidFill>
                  <a:srgbClr val="ffffff"/>
                </a:solidFill>
                <a:latin typeface="Source Sans Pro"/>
                <a:ea typeface="DejaVu Sans"/>
              </a:rPr>
              <a:t> </a:t>
            </a:r>
            <a:endParaRPr b="0" lang="en-US" sz="132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ldNum" idx="14"/>
          </p:nvPr>
        </p:nvSpPr>
        <p:spPr>
          <a:xfrm>
            <a:off x="9228600" y="6190200"/>
            <a:ext cx="393840" cy="26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C0A92F10-CA27-4266-9260-FE7E3966C36D}" type="slidenum">
              <a:rPr b="0" lang="en-US" sz="1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1411</TotalTime>
  <Application>LibreOffice/7.3.4.2$Windows_X86_64 LibreOffice_project/728fec16bd5f605073805c3c9e7c4212a0120dc5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2025-06-09T14:08:54Z</dcterms:modified>
  <cp:revision>213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