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7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7.mp4" ContentType="video/mp4"/>
  <Override PartName="/ppt/media/image8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slide" Target="slides/slide7.xml"/><Relationship Id="rId5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56A50EA-1758-47AC-B1DE-517F5F041DE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1440" cy="337104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3440" cy="393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5480" cy="48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A19434-9CF2-44D5-8391-388635E54E1D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1440" cy="337104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3440" cy="393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5480" cy="48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359C34-91EC-49E6-BA8D-2B2C11EA868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5E18E6-3465-4E48-9F1E-1927691C429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B50B5F-06E0-492B-A9C6-408E688F21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F23C3DF-B219-44DB-8492-F3E10B4077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0AB9D5E-A6FC-4E3A-83A4-DD149BE7696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876D704-408F-4DDD-8496-F4E087B2412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46093E2-D302-42AE-9BCC-147D2C6E57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A63AE51B-4160-49A3-92C5-0453F88DA2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B3DD991B-C82B-4304-965F-EB052356CD8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BA6F353B-BF82-4755-AA9C-423C9EF17A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C5462A06-DD4A-4B46-AC69-320FDF1D282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4F15B40-23BE-4D24-8A4C-CFD422BE766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AA8A3721-F15A-4C5D-8332-059D701790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1972E650-0E9C-4292-96CE-7D493810B4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B6D6FFFA-08D0-4690-8492-74508F2DABC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7070960E-6477-4E1E-A52A-F94FBE024F8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E03FFD98-8B14-4AD8-8C01-C3BC16953D0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0DEADB2A-CC92-49FF-A03F-BD8A31826A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9A99CCC6-9C04-4452-ABBF-365D676149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43497434-925B-4EE2-AC3C-2233091C75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9ECD9560-5E14-4551-BEF8-CC2629CC1F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3E2759B4-EF13-48FF-88D8-BCF0447AD5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7657CB32-834A-41B8-8085-0128997067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9B649F78-F36A-41EA-B01F-5DA4D66E173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4E8355F1-5FAE-4DF3-B729-970D539F7F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1F4630E8-18EF-4A1B-80A4-8300C05EC3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65DF3649-FCE1-4138-96A4-FE56DE59495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F7A49372-8327-429D-8A9A-BFBBF08E798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589E9A5F-BE4C-4074-B147-58FC160EC31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9E4FB40C-D5C2-405C-BCE9-B649BC48EA8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272A5299-5C56-4256-B008-A142223904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E63DD1E1-F4CC-41AE-AF27-9C80E8F5BD4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E26F125C-E474-4433-9FE1-DDDE3B7543D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3E212FF9-8A18-4364-B8DA-9C8F9AD14A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9DEA2263-6973-467D-B72D-126A454F343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73A3CD4A-304A-4E43-9287-C520087756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733BFEC3-4BA8-4707-A406-24088741752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DDA1FE6C-25B3-4968-B36D-8E99614C2F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3CBF77DA-7694-473D-ACA1-796B353B5EF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AD030BCE-7350-4BA9-8296-6C6C6774952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DDE361E9-F7D1-48B6-8B91-931E597C2EE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4F0E0E17-20B6-4845-A576-4D791D66B0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A9C716C2-1103-4F6A-9181-8718E4B46F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CE0BE178-A92A-454F-B7D6-BC6488D722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237B87B8-9F3C-4CEB-BE29-A681EC68E5A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1DC319AB-3A7E-4089-947B-11DE988C127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DCD58819-DB69-42CB-AB33-E0AF04CC588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72D0198A-76AD-464C-916A-FADD28CEBE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E546C51D-1A5D-498C-B4B9-9477171BB2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4487C3-15FB-4184-A0F4-67BA3F6C6A9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3EA584-549D-4A88-B6B0-2D902C6C0F7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BBFFCD-2F11-4BDA-8391-B1BBAA10CE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0AF412D-CAEC-4377-AD35-D30BB38E0A1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F47BA7-77F6-485D-8CEE-F8439B51181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5CE5E0-C4B1-456D-9F5B-0736CD5A0B8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91F9CC-B29A-455B-AE1F-87A43DA1FF3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4603E2-CFBC-41CD-A7C2-631BC809E10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A50622-5146-4C9F-AAA8-878B4200A11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7F69EC-C68A-4A4A-915B-B2D64C02A68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8243C86-B9D8-431F-B3EE-E058E0543E4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2640" cy="753912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5760" y="-22680"/>
            <a:ext cx="411840" cy="3622680"/>
            <a:chOff x="-5760" y="-22680"/>
            <a:chExt cx="411840" cy="362268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5760" y="390960"/>
              <a:ext cx="411840" cy="3208680"/>
            </a:xfrm>
            <a:custGeom>
              <a:avLst/>
              <a:gdLst>
                <a:gd name="textAreaLeft" fmla="*/ -11520 w 411840"/>
                <a:gd name="textAreaRight" fmla="*/ 423360 w 411840"/>
                <a:gd name="textAreaTop" fmla="*/ 11520 h 3208680"/>
                <a:gd name="textAreaBottom" fmla="*/ 3243240 h 3208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33" sy="523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23040"/>
              <a:ext cx="147960" cy="220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052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5FC922-3984-4B6E-B49D-34EFB74B01A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3800" cy="49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538BF99-09C7-4DBD-943B-A55B11A9C4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F858F6-E577-4D0F-8F58-A87D23F9652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B6B458-F259-4BB3-905C-08387A331F1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BAF360-F913-4E9D-A4DA-A4E21E9BD8F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545B027-5126-4302-B4C6-3637A7334C7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EC28A9-60B3-4EB2-89F3-5EA1ECC2705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5119EC-ECF5-4520-ABA0-A84DEFEFBBB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AABB45-00A8-44E9-8FF3-FBBFA39754D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A3AAC2-4130-4657-A42C-A3B4B2708C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30A706-D5A2-4547-B7C6-B48418FB6AC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27B7F3-7F14-4F3A-BF3F-569836FE2A7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1B2320-38B9-493D-A072-E5C75CFCF12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446B16-7F9F-4542-9939-3D4FDA42488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B8A528E-3CAD-443B-BD8B-4E2B7E33F98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309632-7985-44E2-A049-E7C22D7F086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FC96F5-8C61-40DF-B78F-E755B6E5735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C09EF3-3756-4B95-B5B2-1C51273FB5D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1B74ED-D007-48F9-90E0-0737B8553B3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BCF233-7516-4DEE-BE26-866652196AC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D1B09F9-855E-4871-BE30-01193E10882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AF60B6-58BC-46FC-ADFB-9A2C80E9B12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3BB3F4-2674-4901-8D10-D7D830AE063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F5EE7A3-B7CE-47E4-8FB4-915B09F56C7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9480" cy="754596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6560"/>
            <a:ext cx="419400" cy="3629160"/>
            <a:chOff x="360" y="-16560"/>
            <a:chExt cx="419400" cy="362916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080" y="397080"/>
              <a:ext cx="418320" cy="3215160"/>
            </a:xfrm>
            <a:custGeom>
              <a:avLst/>
              <a:gdLst>
                <a:gd name="textAreaLeft" fmla="*/ 8640 w 418320"/>
                <a:gd name="textAreaRight" fmla="*/ 443880 w 418320"/>
                <a:gd name="textAreaTop" fmla="*/ -8640 h 3215160"/>
                <a:gd name="textAreaBottom" fmla="*/ 3223440 h 3215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39" sy="543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6920"/>
              <a:ext cx="154080" cy="221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7664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98789F-262A-43D7-8FE5-DB7A6193B98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0280" cy="50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BDC8915-D654-4D68-9681-AB094139B7A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8DDD4C-3727-4E66-AF0C-D6F03C59645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E18C5C-AE9C-4E2C-B001-0239B3065E5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1FCFCD-9924-403D-B86E-A629DA2E10D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BE30F4-AF27-4883-8708-474B6A2082F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2553FA1-04FA-4837-9F44-EB35DDDD749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A7CE3B-6877-4BDF-8D16-AAE7B462ABE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63CE95D-8781-4A82-AA1D-143E42D6F68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4CB17C-A33B-4B5A-B91A-AB0AA9997E5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F24A34-D25D-4EF3-BD70-2026FA7673A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A0F736-4CC2-43EC-A1FA-5E8AF91F07A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4440" cy="754092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160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2B53CB-CA3F-4A6A-B79A-A5780D71644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youtu.be/USQn4IUmS20" TargetMode="External"/><Relationship Id="rId2" Type="http://schemas.openxmlformats.org/officeDocument/2006/relationships/hyperlink" Target="https://youtu.be/03G52K9X2hQ" TargetMode="External"/><Relationship Id="rId3" Type="http://schemas.openxmlformats.org/officeDocument/2006/relationships/hyperlink" Target="https://youtu.be/LVKHqq6uoMM" TargetMode="External"/><Relationship Id="rId4" Type="http://schemas.openxmlformats.org/officeDocument/2006/relationships/slideLayout" Target="../slideLayouts/slideLayout3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3720" cy="754056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8040" cy="135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1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1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1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1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220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7C180E9-08F8-4520-8CBB-94F320561354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360" y="1227960"/>
            <a:ext cx="10009440" cy="563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920" y="1240200"/>
            <a:ext cx="10050480" cy="5653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2000" y="97560"/>
            <a:ext cx="9928440" cy="7446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2200" cy="265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Come Now Is The Time To Worship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https://youtu.be/USQn4IUmS20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Here I Am To Worship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https://youtu.be/03G52K9X2hQ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Lord Prepare Me To Be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https://youtu.be/LVKHqq6uoMM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3720" cy="754056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8040" cy="135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1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1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1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1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220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609D654-E152-464C-B0E3-589FE6F96D9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2024-12-03T09:33:44Z</dcterms:modified>
  <cp:revision>148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