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7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media7.mp4" ContentType="video/mp4"/>
  <Override PartName="/ppt/media/image5.png" ContentType="image/png"/>
  <Override PartName="/ppt/media/image6.png" ContentType="image/png"/>
  <Override PartName="/ppt/media/image8.png" ContentType="image/png"/>
  <Override PartName="/ppt/media/media9.mp4" ContentType="video/mp4"/>
  <Override PartName="/ppt/media/image10.png" ContentType="image/png"/>
  <Override PartName="/ppt/media/media11.mp4" ContentType="video/mp4"/>
  <Override PartName="/ppt/media/image12.png" ContentType="image/png"/>
  <Override PartName="/ppt/media/image13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7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55A1F1CA-2D09-4906-8666-8B3C7091F99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1080" cy="337068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3080" cy="39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45120" cy="48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2FE37431-5F41-4011-A30D-799274736555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1080" cy="337068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3080" cy="39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45120" cy="48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0DFFD2C-D109-4928-8FF5-4C16A9993F73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E056BDE-EAFA-42EA-AF20-C5864613283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F8CBD2-93DD-4300-9E9C-D379AF4AE7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1E56D0-0147-48D7-A923-4971BBDC6F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667B39-1F0B-4248-B7B0-CB52C666D3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46E9BA-D2DD-40CB-BDEF-2E332BFA448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3E661C1-856D-4FB3-A276-118842E3455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356A0E-D573-4552-A1F3-D33190C7FDE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77D9AC-F477-4C01-B313-63BB458F410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EDB6FA-27A5-4831-A18C-265750A5A4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3EE0B4-4585-49EB-8FB9-7922DD9C3FE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198E84-A2F8-4038-839F-1DF061B8E5C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E03936-48DB-4319-8F1B-0614EEEEEDB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029AA16-A6DD-4484-8588-98C1DD116B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2FEB7DD-B659-4DC8-80C5-6B0DF4BCCC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8A1A4DC-2F40-4A8F-9A53-F5C77C2C16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1AC0058-BF4E-449D-98D1-3D47D116A4C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2753DC-9EE7-4F1D-9149-C26EB6BC05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D1E29D3-3958-44FF-A698-2FF7D36524F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77DD9D7-DF0F-41E1-8103-58994270EBA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81E46D7-5688-4B45-994A-4BF8842A01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488DB76-3203-4560-A414-BEB94D39AB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AD58EB-4793-4A88-9BCD-7991D5E0D6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B797D09-95F2-4D71-BD6C-2E992934F26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BD40998-353C-45FC-8FA3-26E803D1C3A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A47B4B8-F154-4886-8DB7-E2133AEB0E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FC2CF1D-8477-4DC4-8D51-1C56252BF7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244E4D5-717B-46B4-8BBB-220A313116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48D7A4D-7C01-4C29-BDC4-8882E107DCC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D0F0948-35B8-46B8-B10C-9184754261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B6473AD-E9FB-4755-8748-5D5098463B3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D6C55B0-6D2D-4C50-9325-95C92A1853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E9990E7-9440-486E-A6A3-C336173C35D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90FC713-F0CF-4388-886C-6D288435D6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96A363E-EFA5-4A8C-A202-E60AD8AF34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E8903D9-DD4C-4BCC-8DDD-0FCEB839FE4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6DCD592-F0B8-463C-9038-12C4101B819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280" cy="75387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6120" y="-23040"/>
            <a:ext cx="411480" cy="3622320"/>
            <a:chOff x="-6120" y="-23040"/>
            <a:chExt cx="411480" cy="36223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6480" y="390960"/>
              <a:ext cx="411480" cy="3208320"/>
            </a:xfrm>
            <a:custGeom>
              <a:avLst/>
              <a:gdLst/>
              <a:ah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" name="Rectangle 8"/>
            <p:cNvSpPr/>
            <p:nvPr/>
          </p:nvSpPr>
          <p:spPr>
            <a:xfrm flipV="1">
              <a:off x="0" y="-23040"/>
              <a:ext cx="147600" cy="22053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0160" cy="49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3440" cy="49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7498586F-4824-4264-A293-AA69DF4CA85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3440" cy="49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360" y="-16920"/>
            <a:ext cx="418320" cy="3628800"/>
            <a:chOff x="360" y="-16920"/>
            <a:chExt cx="418320" cy="362880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0" y="397080"/>
              <a:ext cx="417960" cy="3214800"/>
            </a:xfrm>
            <a:custGeom>
              <a:avLst/>
              <a:gdLst/>
              <a:ah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" name="Rectangle 8"/>
            <p:cNvSpPr/>
            <p:nvPr/>
          </p:nvSpPr>
          <p:spPr>
            <a:xfrm flipV="1">
              <a:off x="360" y="-16920"/>
              <a:ext cx="153720" cy="22118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9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E88F442-8166-4231-88BE-C4C99942B21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7124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2488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959B9197-0D7A-4A97-BC88-EED9E8F1480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2488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7.mp4"/><Relationship Id="rId2" Type="http://schemas.microsoft.com/office/2007/relationships/media" Target="../media/media7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9.mp4"/><Relationship Id="rId2" Type="http://schemas.microsoft.com/office/2007/relationships/media" Target="../media/media9.mp4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11.mp4"/><Relationship Id="rId2" Type="http://schemas.microsoft.com/office/2007/relationships/media" Target="../media/media11.mp4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4" descr="A field of flowers&#10;&#10;Description automatically generated with low confidence"/>
          <p:cNvPicPr/>
          <p:nvPr/>
        </p:nvPicPr>
        <p:blipFill>
          <a:blip r:embed="rId1"/>
          <a:srcRect l="7038" t="0" r="1409" b="0"/>
          <a:stretch/>
        </p:blipFill>
        <p:spPr>
          <a:xfrm>
            <a:off x="0" y="0"/>
            <a:ext cx="10053360" cy="7540200"/>
          </a:xfrm>
          <a:prstGeom prst="rect">
            <a:avLst/>
          </a:prstGeom>
          <a:ln w="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7680" cy="135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1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13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13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1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11840" cy="27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D5C18E4-0D0C-4BBB-9295-0677350A8FAA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1230120"/>
            <a:ext cx="10037520" cy="5641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1440" y="1320480"/>
            <a:ext cx="10058400" cy="565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60" y="1188720"/>
            <a:ext cx="10077120" cy="566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"/>
          <p:cNvSpPr/>
          <p:nvPr/>
        </p:nvSpPr>
        <p:spPr>
          <a:xfrm>
            <a:off x="1143000" y="3886200"/>
            <a:ext cx="8691840" cy="265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Silent Night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https://www.youtube.com/watch?v=nEH7_2c644Q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O Holy Night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https://www.youtube.com/watch?v=Giow2G_ryo8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Way Maker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https://www.youtube.com/watch?v=67UjAs6hREc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" descr="A field of flowers&#10;&#10;Description automatically generated with low confidence"/>
          <p:cNvPicPr/>
          <p:nvPr/>
        </p:nvPicPr>
        <p:blipFill>
          <a:blip r:embed="rId1"/>
          <a:srcRect l="7038" t="0" r="1409" b="0"/>
          <a:stretch/>
        </p:blipFill>
        <p:spPr>
          <a:xfrm>
            <a:off x="0" y="0"/>
            <a:ext cx="10053360" cy="7540200"/>
          </a:xfrm>
          <a:prstGeom prst="rect">
            <a:avLst/>
          </a:prstGeom>
          <a:ln w="0">
            <a:noFill/>
          </a:ln>
        </p:spPr>
      </p:pic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7680" cy="135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1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13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13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13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11840" cy="27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06C016F-B0A8-401F-A477-59DE1C8B0AA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Application>LibreOffice/7.3.4.2$Windows_X86_64 LibreOffice_project/728fec16bd5f605073805c3c9e7c4212a0120dc5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2024-12-09T18:58:35Z</dcterms:modified>
  <cp:revision>149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