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40.xml" ContentType="application/vnd.openxmlformats-officedocument.theme+xml"/>
  <Override PartName="/ppt/theme/theme6.xml" ContentType="application/vnd.openxmlformats-officedocument.theme+xml"/>
  <Override PartName="/ppt/theme/theme41.xml" ContentType="application/vnd.openxmlformats-officedocument.theme+xml"/>
  <Override PartName="/ppt/theme/theme7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43.xml" ContentType="application/vnd.openxmlformats-officedocument.theme+xml"/>
  <Override PartName="/ppt/theme/theme9.xml" ContentType="application/vnd.openxmlformats-officedocument.theme+xml"/>
  <Override PartName="/ppt/theme/theme44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media/image1.png" ContentType="image/png"/>
  <Override PartName="/ppt/media/media4.mp4" ContentType="video/mp4"/>
  <Override PartName="/ppt/media/image2.png" ContentType="image/png"/>
  <Override PartName="/ppt/media/image3.png" ContentType="image/png"/>
  <Override PartName="/ppt/media/media6.mp4" ContentType="video/mp4"/>
  <Override PartName="/ppt/media/image5.png" ContentType="image/png"/>
  <Override PartName="/ppt/media/media8.mp4" ContentType="video/mp4"/>
  <Override PartName="/ppt/media/image7.png" ContentType="image/png"/>
  <Override PartName="/ppt/media/image9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7" name="PlaceHolder 4"/>
          <p:cNvSpPr>
            <a:spLocks noGrp="1"/>
          </p:cNvSpPr>
          <p:nvPr>
            <p:ph type="dt" idx="14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8" name="PlaceHolder 5"/>
          <p:cNvSpPr>
            <a:spLocks noGrp="1"/>
          </p:cNvSpPr>
          <p:nvPr>
            <p:ph type="ftr" idx="14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9" name="PlaceHolder 6"/>
          <p:cNvSpPr>
            <a:spLocks noGrp="1"/>
          </p:cNvSpPr>
          <p:nvPr>
            <p:ph type="sldNum" idx="14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24207F8-C025-407F-8ABC-F36ED5454FA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2880" cy="3372480"/>
          </a:xfrm>
          <a:prstGeom prst="rect">
            <a:avLst/>
          </a:prstGeom>
          <a:ln w="0">
            <a:noFill/>
          </a:ln>
        </p:spPr>
      </p:sp>
      <p:sp>
        <p:nvSpPr>
          <p:cNvPr id="511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4880" cy="393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PlaceHolder 3"/>
          <p:cNvSpPr>
            <a:spLocks noGrp="1"/>
          </p:cNvSpPr>
          <p:nvPr>
            <p:ph type="sldNum" idx="150"/>
          </p:nvPr>
        </p:nvSpPr>
        <p:spPr>
          <a:xfrm>
            <a:off x="4402080" y="9553680"/>
            <a:ext cx="3346920" cy="483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33BC048-2AA2-4821-9244-1DC41CF5C52B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2880" cy="3372480"/>
          </a:xfrm>
          <a:prstGeom prst="rect">
            <a:avLst/>
          </a:prstGeom>
          <a:ln w="0">
            <a:noFill/>
          </a:ln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4880" cy="393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sldNum" idx="151"/>
          </p:nvPr>
        </p:nvSpPr>
        <p:spPr>
          <a:xfrm>
            <a:off x="4402080" y="9553680"/>
            <a:ext cx="3346920" cy="483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B7FFB6D-6838-403E-AD3E-41A07D6B641F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6E77A97-B539-4533-9437-5948B705459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C1486B5-B6CA-4744-8E44-52818F3B155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DB2D2F9-4273-45D1-92E3-BA38AF97FA5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6AC9611-3D21-45E5-8C4E-ED9C7B739AA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F9FFF0F-15C0-401C-81C7-D896231EA81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84F8C290-07C1-4F27-BDD0-987A0510E89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B7C7B09D-A168-49F5-8F1F-BC7C2BC7E0B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CD3637BD-9223-43E1-860A-A9994605624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CEE8AD39-7B10-4FF8-A26B-1860A5E9ADE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718E7E05-7332-43DF-AEF3-A783252317C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B0C8BF77-8E33-4975-8BA5-F303B10EFBC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B68E7FC9-20C2-46F7-AE32-16E2B34DC74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36614444-AE6C-4C51-AF4E-F2CFCD0FDAF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30C9BA24-398C-4871-97A5-D40D7A6B8CB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13335C0C-77DA-4392-8168-5A95D364F05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36960ED4-C524-4677-B76C-CDB9BFF9575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1FF4524F-FB35-44F2-B498-038046D04BC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E3DA475C-A1EC-4F61-91D5-5EBBBCA0757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0F72E58D-2895-4429-AEC4-DA96942DB0F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8CE1CEE2-21CE-41E7-BF90-410460EF750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051788BF-4C5A-4481-A31A-49A07988062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6B5813B4-CFA2-4B48-8FAF-CB11FA8E591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F5996121-C8C2-4C9B-923D-F631511720D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2C72858F-FA0A-4723-B93D-BE2178E99D3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3FCE1B10-8959-4ED1-925D-AC2E090063B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FE3622AD-CB4C-4FF5-A54B-EA8049E4D07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1CA0C8D8-DA01-4F1E-8E0E-67EFA7E603A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794FED58-54E3-4564-8879-2A3392140FD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F2EFD793-2F36-4F39-8422-A1EDFEEA6EE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2AE8D857-F978-4DB2-A5BA-4DEDE11A7EF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2AA070EE-686E-4BEF-8A0F-652C72F2DC0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CA331C14-43BF-4304-B11D-54037BBB67D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8E29673D-F2A6-4CDF-8592-6EC3EC91A82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5BBAD36F-43F2-46BF-AC41-B02215DA26F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1B37C6C9-B658-4F97-8BCD-7B0605CC2DB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61351672-F232-43E2-B81B-B1484312350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73F0D9C0-1304-40B8-9591-97E766AE7DD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02B559F4-EBE0-4B96-8770-839A7064CD4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FE5CB2F4-6FFF-4D27-B4C1-735B3EA0184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3083E1E0-A1D3-41D5-A142-663B65B110C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D589CDE3-D58B-41E6-8DEA-B391B402951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03BD13AB-B813-4CDE-B7FF-A28C005B03F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EF326472-D696-4DD6-83F9-F597EF47ECC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FD73CD6B-847A-4274-8611-5EDB96E29D9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829C2B88-36E4-402F-B369-59B40E753D3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78B432AE-ACD5-46B5-BE8D-4F460896CE8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2A8E93AE-EEA2-46B1-879B-CEFBF5F5558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70175E8F-E1FF-44E1-8EF9-61D69F4B375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4080" cy="754056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-4320" y="-21240"/>
            <a:ext cx="413280" cy="3624120"/>
            <a:chOff x="-4320" y="-21240"/>
            <a:chExt cx="413280" cy="362412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-4320" y="392400"/>
              <a:ext cx="413280" cy="3210120"/>
            </a:xfrm>
            <a:custGeom>
              <a:avLst/>
              <a:gdLst>
                <a:gd name="textAreaLeft" fmla="*/ -10800 w 413280"/>
                <a:gd name="textAreaRight" fmla="*/ 424080 w 413280"/>
                <a:gd name="textAreaTop" fmla="*/ 10800 h 3210120"/>
                <a:gd name="textAreaBottom" fmla="*/ 3242520 h 3210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81" sy="52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21600"/>
              <a:ext cx="149400" cy="220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7196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881AB3F-3B18-4161-933F-6BADEFFEE2A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4080" cy="7540560"/>
          </a:xfrm>
          <a:prstGeom prst="rect">
            <a:avLst/>
          </a:prstGeom>
          <a:ln w="0">
            <a:noFill/>
          </a:ln>
        </p:spPr>
      </p:pic>
      <p:grpSp>
        <p:nvGrpSpPr>
          <p:cNvPr id="16" name="Group 6"/>
          <p:cNvGrpSpPr/>
          <p:nvPr/>
        </p:nvGrpSpPr>
        <p:grpSpPr>
          <a:xfrm>
            <a:off x="-4320" y="-21240"/>
            <a:ext cx="413280" cy="3624120"/>
            <a:chOff x="-4320" y="-21240"/>
            <a:chExt cx="413280" cy="3624120"/>
          </a:xfrm>
        </p:grpSpPr>
        <p:sp>
          <p:nvSpPr>
            <p:cNvPr id="17" name="Freeform: Shape 7"/>
            <p:cNvSpPr/>
            <p:nvPr/>
          </p:nvSpPr>
          <p:spPr>
            <a:xfrm flipH="1" flipV="1">
              <a:off x="-4320" y="392400"/>
              <a:ext cx="413280" cy="3210120"/>
            </a:xfrm>
            <a:custGeom>
              <a:avLst/>
              <a:gdLst>
                <a:gd name="textAreaLeft" fmla="*/ -10800 w 413280"/>
                <a:gd name="textAreaRight" fmla="*/ 424080 w 413280"/>
                <a:gd name="textAreaTop" fmla="*/ 10800 h 3210120"/>
                <a:gd name="textAreaBottom" fmla="*/ 3242520 h 3210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81" sy="52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 flipV="1">
              <a:off x="0" y="-21600"/>
              <a:ext cx="149400" cy="220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7196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1A67866-9699-456D-A283-6D3BF8A11EE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4080" cy="7540560"/>
          </a:xfrm>
          <a:prstGeom prst="rect">
            <a:avLst/>
          </a:prstGeom>
          <a:ln w="0">
            <a:noFill/>
          </a:ln>
        </p:spPr>
      </p:pic>
      <p:grpSp>
        <p:nvGrpSpPr>
          <p:cNvPr id="31" name="Group 6"/>
          <p:cNvGrpSpPr/>
          <p:nvPr/>
        </p:nvGrpSpPr>
        <p:grpSpPr>
          <a:xfrm>
            <a:off x="-4320" y="-21240"/>
            <a:ext cx="413280" cy="3624120"/>
            <a:chOff x="-4320" y="-21240"/>
            <a:chExt cx="413280" cy="3624120"/>
          </a:xfrm>
        </p:grpSpPr>
        <p:sp>
          <p:nvSpPr>
            <p:cNvPr id="32" name="Freeform: Shape 7"/>
            <p:cNvSpPr/>
            <p:nvPr/>
          </p:nvSpPr>
          <p:spPr>
            <a:xfrm flipH="1" flipV="1">
              <a:off x="-4320" y="392400"/>
              <a:ext cx="413280" cy="3210120"/>
            </a:xfrm>
            <a:custGeom>
              <a:avLst/>
              <a:gdLst>
                <a:gd name="textAreaLeft" fmla="*/ -10800 w 413280"/>
                <a:gd name="textAreaRight" fmla="*/ 424080 w 413280"/>
                <a:gd name="textAreaTop" fmla="*/ 10800 h 3210120"/>
                <a:gd name="textAreaBottom" fmla="*/ 3242520 h 3210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81" sy="52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" name="Rectangle 8"/>
            <p:cNvSpPr/>
            <p:nvPr/>
          </p:nvSpPr>
          <p:spPr>
            <a:xfrm flipV="1">
              <a:off x="0" y="-21600"/>
              <a:ext cx="149400" cy="220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7196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A3FFBC8-B8D8-4A58-AFC0-A0CE09B7873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4080" cy="754056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-4320" y="-21240"/>
            <a:ext cx="413280" cy="3624120"/>
            <a:chOff x="-4320" y="-21240"/>
            <a:chExt cx="413280" cy="362412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-4320" y="392400"/>
              <a:ext cx="413280" cy="3210120"/>
            </a:xfrm>
            <a:custGeom>
              <a:avLst/>
              <a:gdLst>
                <a:gd name="textAreaLeft" fmla="*/ -10800 w 413280"/>
                <a:gd name="textAreaRight" fmla="*/ 424080 w 413280"/>
                <a:gd name="textAreaTop" fmla="*/ 10800 h 3210120"/>
                <a:gd name="textAreaBottom" fmla="*/ 3242520 h 3210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81" sy="52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 flipV="1">
              <a:off x="0" y="-21600"/>
              <a:ext cx="149400" cy="220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7196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061A12F-49E1-49EC-91CB-228E2DADE16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4080" cy="7540560"/>
          </a:xfrm>
          <a:prstGeom prst="rect">
            <a:avLst/>
          </a:prstGeom>
          <a:ln w="0">
            <a:noFill/>
          </a:ln>
        </p:spPr>
      </p:pic>
      <p:grpSp>
        <p:nvGrpSpPr>
          <p:cNvPr id="59" name="Group 6"/>
          <p:cNvGrpSpPr/>
          <p:nvPr/>
        </p:nvGrpSpPr>
        <p:grpSpPr>
          <a:xfrm>
            <a:off x="-4320" y="-21240"/>
            <a:ext cx="413280" cy="3624120"/>
            <a:chOff x="-4320" y="-21240"/>
            <a:chExt cx="413280" cy="3624120"/>
          </a:xfrm>
        </p:grpSpPr>
        <p:sp>
          <p:nvSpPr>
            <p:cNvPr id="60" name="Freeform: Shape 7"/>
            <p:cNvSpPr/>
            <p:nvPr/>
          </p:nvSpPr>
          <p:spPr>
            <a:xfrm flipH="1" flipV="1">
              <a:off x="-4320" y="392400"/>
              <a:ext cx="413280" cy="3210120"/>
            </a:xfrm>
            <a:custGeom>
              <a:avLst/>
              <a:gdLst>
                <a:gd name="textAreaLeft" fmla="*/ -10800 w 413280"/>
                <a:gd name="textAreaRight" fmla="*/ 424080 w 413280"/>
                <a:gd name="textAreaTop" fmla="*/ 10800 h 3210120"/>
                <a:gd name="textAreaBottom" fmla="*/ 3242520 h 3210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81" sy="52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61" name="Rectangle 8"/>
            <p:cNvSpPr/>
            <p:nvPr/>
          </p:nvSpPr>
          <p:spPr>
            <a:xfrm flipV="1">
              <a:off x="0" y="-21600"/>
              <a:ext cx="149400" cy="220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7196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268E822-2234-4B11-8B1B-6C5BBDA730B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4080" cy="7540560"/>
          </a:xfrm>
          <a:prstGeom prst="rect">
            <a:avLst/>
          </a:prstGeom>
          <a:ln w="0">
            <a:noFill/>
          </a:ln>
        </p:spPr>
      </p:pic>
      <p:grpSp>
        <p:nvGrpSpPr>
          <p:cNvPr id="76" name="Group 6"/>
          <p:cNvGrpSpPr/>
          <p:nvPr/>
        </p:nvGrpSpPr>
        <p:grpSpPr>
          <a:xfrm>
            <a:off x="-4320" y="-21240"/>
            <a:ext cx="413280" cy="3624120"/>
            <a:chOff x="-4320" y="-21240"/>
            <a:chExt cx="413280" cy="3624120"/>
          </a:xfrm>
        </p:grpSpPr>
        <p:sp>
          <p:nvSpPr>
            <p:cNvPr id="77" name="Freeform: Shape 7"/>
            <p:cNvSpPr/>
            <p:nvPr/>
          </p:nvSpPr>
          <p:spPr>
            <a:xfrm flipH="1" flipV="1">
              <a:off x="-4320" y="392400"/>
              <a:ext cx="413280" cy="3210120"/>
            </a:xfrm>
            <a:custGeom>
              <a:avLst/>
              <a:gdLst>
                <a:gd name="textAreaLeft" fmla="*/ -10800 w 413280"/>
                <a:gd name="textAreaRight" fmla="*/ 424080 w 413280"/>
                <a:gd name="textAreaTop" fmla="*/ 10800 h 3210120"/>
                <a:gd name="textAreaBottom" fmla="*/ 3242520 h 3210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81" sy="52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78" name="Rectangle 8"/>
            <p:cNvSpPr/>
            <p:nvPr/>
          </p:nvSpPr>
          <p:spPr>
            <a:xfrm flipV="1">
              <a:off x="0" y="-21600"/>
              <a:ext cx="149400" cy="220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79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7196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030F7F7-0438-46C3-8A03-B5651DB08E3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4080" cy="7540560"/>
          </a:xfrm>
          <a:prstGeom prst="rect">
            <a:avLst/>
          </a:prstGeom>
          <a:ln w="0">
            <a:noFill/>
          </a:ln>
        </p:spPr>
      </p:pic>
      <p:grpSp>
        <p:nvGrpSpPr>
          <p:cNvPr id="83" name="Group 6"/>
          <p:cNvGrpSpPr/>
          <p:nvPr/>
        </p:nvGrpSpPr>
        <p:grpSpPr>
          <a:xfrm>
            <a:off x="-4320" y="-21240"/>
            <a:ext cx="413280" cy="3624120"/>
            <a:chOff x="-4320" y="-21240"/>
            <a:chExt cx="413280" cy="3624120"/>
          </a:xfrm>
        </p:grpSpPr>
        <p:sp>
          <p:nvSpPr>
            <p:cNvPr id="84" name="Freeform: Shape 7"/>
            <p:cNvSpPr/>
            <p:nvPr/>
          </p:nvSpPr>
          <p:spPr>
            <a:xfrm flipH="1" flipV="1">
              <a:off x="-4320" y="392400"/>
              <a:ext cx="413280" cy="3210120"/>
            </a:xfrm>
            <a:custGeom>
              <a:avLst/>
              <a:gdLst>
                <a:gd name="textAreaLeft" fmla="*/ -10800 w 413280"/>
                <a:gd name="textAreaRight" fmla="*/ 424080 w 413280"/>
                <a:gd name="textAreaTop" fmla="*/ 10800 h 3210120"/>
                <a:gd name="textAreaBottom" fmla="*/ 3242520 h 3210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81" sy="52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85" name="Rectangle 8"/>
            <p:cNvSpPr/>
            <p:nvPr/>
          </p:nvSpPr>
          <p:spPr>
            <a:xfrm flipV="1">
              <a:off x="0" y="-21600"/>
              <a:ext cx="149400" cy="220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86" name="PlaceHolder 1"/>
          <p:cNvSpPr>
            <a:spLocks noGrp="1"/>
          </p:cNvSpPr>
          <p:nvPr>
            <p:ph type="ftr" idx="19"/>
          </p:nvPr>
        </p:nvSpPr>
        <p:spPr>
          <a:xfrm>
            <a:off x="3445560" y="6889320"/>
            <a:ext cx="317196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20"/>
          </p:nvPr>
        </p:nvSpPr>
        <p:spPr>
          <a:xfrm>
            <a:off x="722376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C24C681-96B8-4570-A097-AE0489E3E25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21"/>
          </p:nvPr>
        </p:nvSpPr>
        <p:spPr>
          <a:xfrm>
            <a:off x="50328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4080" cy="7540560"/>
          </a:xfrm>
          <a:prstGeom prst="rect">
            <a:avLst/>
          </a:prstGeom>
          <a:ln w="0">
            <a:noFill/>
          </a:ln>
        </p:spPr>
      </p:pic>
      <p:grpSp>
        <p:nvGrpSpPr>
          <p:cNvPr id="92" name="Group 6"/>
          <p:cNvGrpSpPr/>
          <p:nvPr/>
        </p:nvGrpSpPr>
        <p:grpSpPr>
          <a:xfrm>
            <a:off x="-4320" y="-21240"/>
            <a:ext cx="413280" cy="3624120"/>
            <a:chOff x="-4320" y="-21240"/>
            <a:chExt cx="413280" cy="3624120"/>
          </a:xfrm>
        </p:grpSpPr>
        <p:sp>
          <p:nvSpPr>
            <p:cNvPr id="93" name="Freeform: Shape 7"/>
            <p:cNvSpPr/>
            <p:nvPr/>
          </p:nvSpPr>
          <p:spPr>
            <a:xfrm flipH="1" flipV="1">
              <a:off x="-4320" y="392400"/>
              <a:ext cx="413280" cy="3210120"/>
            </a:xfrm>
            <a:custGeom>
              <a:avLst/>
              <a:gdLst>
                <a:gd name="textAreaLeft" fmla="*/ -10800 w 413280"/>
                <a:gd name="textAreaRight" fmla="*/ 424080 w 413280"/>
                <a:gd name="textAreaTop" fmla="*/ 10800 h 3210120"/>
                <a:gd name="textAreaBottom" fmla="*/ 3242520 h 3210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81" sy="52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4" name="Rectangle 8"/>
            <p:cNvSpPr/>
            <p:nvPr/>
          </p:nvSpPr>
          <p:spPr>
            <a:xfrm flipV="1">
              <a:off x="0" y="-21600"/>
              <a:ext cx="149400" cy="220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2"/>
          </p:nvPr>
        </p:nvSpPr>
        <p:spPr>
          <a:xfrm>
            <a:off x="3445560" y="6889320"/>
            <a:ext cx="317196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23"/>
          </p:nvPr>
        </p:nvSpPr>
        <p:spPr>
          <a:xfrm>
            <a:off x="722376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B7F0BFD-F0F3-4E40-92C7-CF7313F3EAA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24"/>
          </p:nvPr>
        </p:nvSpPr>
        <p:spPr>
          <a:xfrm>
            <a:off x="50328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4080" cy="7540560"/>
          </a:xfrm>
          <a:prstGeom prst="rect">
            <a:avLst/>
          </a:prstGeom>
          <a:ln w="0">
            <a:noFill/>
          </a:ln>
        </p:spPr>
      </p:pic>
      <p:grpSp>
        <p:nvGrpSpPr>
          <p:cNvPr id="103" name="Group 6"/>
          <p:cNvGrpSpPr/>
          <p:nvPr/>
        </p:nvGrpSpPr>
        <p:grpSpPr>
          <a:xfrm>
            <a:off x="-4320" y="-21240"/>
            <a:ext cx="413280" cy="3624120"/>
            <a:chOff x="-4320" y="-21240"/>
            <a:chExt cx="413280" cy="3624120"/>
          </a:xfrm>
        </p:grpSpPr>
        <p:sp>
          <p:nvSpPr>
            <p:cNvPr id="104" name="Freeform: Shape 7"/>
            <p:cNvSpPr/>
            <p:nvPr/>
          </p:nvSpPr>
          <p:spPr>
            <a:xfrm flipH="1" flipV="1">
              <a:off x="-4320" y="392400"/>
              <a:ext cx="413280" cy="3210120"/>
            </a:xfrm>
            <a:custGeom>
              <a:avLst/>
              <a:gdLst>
                <a:gd name="textAreaLeft" fmla="*/ -10800 w 413280"/>
                <a:gd name="textAreaRight" fmla="*/ 424080 w 413280"/>
                <a:gd name="textAreaTop" fmla="*/ 10800 h 3210120"/>
                <a:gd name="textAreaBottom" fmla="*/ 3242520 h 3210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81" sy="52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 flipV="1">
              <a:off x="0" y="-21600"/>
              <a:ext cx="149400" cy="220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25"/>
          </p:nvPr>
        </p:nvSpPr>
        <p:spPr>
          <a:xfrm>
            <a:off x="3445560" y="6889320"/>
            <a:ext cx="317196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26"/>
          </p:nvPr>
        </p:nvSpPr>
        <p:spPr>
          <a:xfrm>
            <a:off x="722376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44B0DC8-6965-4567-9FC0-B35BCD9381D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dt" idx="27"/>
          </p:nvPr>
        </p:nvSpPr>
        <p:spPr>
          <a:xfrm>
            <a:off x="50328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4080" cy="7540560"/>
          </a:xfrm>
          <a:prstGeom prst="rect">
            <a:avLst/>
          </a:prstGeom>
          <a:ln w="0">
            <a:noFill/>
          </a:ln>
        </p:spPr>
      </p:pic>
      <p:grpSp>
        <p:nvGrpSpPr>
          <p:cNvPr id="114" name="Group 6"/>
          <p:cNvGrpSpPr/>
          <p:nvPr/>
        </p:nvGrpSpPr>
        <p:grpSpPr>
          <a:xfrm>
            <a:off x="-4320" y="-21240"/>
            <a:ext cx="413280" cy="3624120"/>
            <a:chOff x="-4320" y="-21240"/>
            <a:chExt cx="413280" cy="3624120"/>
          </a:xfrm>
        </p:grpSpPr>
        <p:sp>
          <p:nvSpPr>
            <p:cNvPr id="115" name="Freeform: Shape 7"/>
            <p:cNvSpPr/>
            <p:nvPr/>
          </p:nvSpPr>
          <p:spPr>
            <a:xfrm flipH="1" flipV="1">
              <a:off x="-4320" y="392400"/>
              <a:ext cx="413280" cy="3210120"/>
            </a:xfrm>
            <a:custGeom>
              <a:avLst/>
              <a:gdLst>
                <a:gd name="textAreaLeft" fmla="*/ -10800 w 413280"/>
                <a:gd name="textAreaRight" fmla="*/ 424080 w 413280"/>
                <a:gd name="textAreaTop" fmla="*/ 10800 h 3210120"/>
                <a:gd name="textAreaBottom" fmla="*/ 3242520 h 3210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81" sy="52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16" name="Rectangle 8"/>
            <p:cNvSpPr/>
            <p:nvPr/>
          </p:nvSpPr>
          <p:spPr>
            <a:xfrm flipV="1">
              <a:off x="0" y="-21600"/>
              <a:ext cx="149400" cy="220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8"/>
          </p:nvPr>
        </p:nvSpPr>
        <p:spPr>
          <a:xfrm>
            <a:off x="3445560" y="6889320"/>
            <a:ext cx="317196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29"/>
          </p:nvPr>
        </p:nvSpPr>
        <p:spPr>
          <a:xfrm>
            <a:off x="722376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582BA1D-E836-4BA8-8B06-0705BD5ADA2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30"/>
          </p:nvPr>
        </p:nvSpPr>
        <p:spPr>
          <a:xfrm>
            <a:off x="50328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4080" cy="7540560"/>
          </a:xfrm>
          <a:prstGeom prst="rect">
            <a:avLst/>
          </a:prstGeom>
          <a:ln w="0">
            <a:noFill/>
          </a:ln>
        </p:spPr>
      </p:pic>
      <p:grpSp>
        <p:nvGrpSpPr>
          <p:cNvPr id="127" name="Group 6"/>
          <p:cNvGrpSpPr/>
          <p:nvPr/>
        </p:nvGrpSpPr>
        <p:grpSpPr>
          <a:xfrm>
            <a:off x="-4320" y="-21240"/>
            <a:ext cx="413280" cy="3624120"/>
            <a:chOff x="-4320" y="-21240"/>
            <a:chExt cx="413280" cy="3624120"/>
          </a:xfrm>
        </p:grpSpPr>
        <p:sp>
          <p:nvSpPr>
            <p:cNvPr id="128" name="Freeform: Shape 7"/>
            <p:cNvSpPr/>
            <p:nvPr/>
          </p:nvSpPr>
          <p:spPr>
            <a:xfrm flipH="1" flipV="1">
              <a:off x="-4320" y="392400"/>
              <a:ext cx="413280" cy="3210120"/>
            </a:xfrm>
            <a:custGeom>
              <a:avLst/>
              <a:gdLst>
                <a:gd name="textAreaLeft" fmla="*/ -10800 w 413280"/>
                <a:gd name="textAreaRight" fmla="*/ 424080 w 413280"/>
                <a:gd name="textAreaTop" fmla="*/ 10800 h 3210120"/>
                <a:gd name="textAreaBottom" fmla="*/ 3242520 h 3210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81" sy="52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 flipV="1">
              <a:off x="0" y="-21600"/>
              <a:ext cx="149400" cy="220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ftr" idx="31"/>
          </p:nvPr>
        </p:nvSpPr>
        <p:spPr>
          <a:xfrm>
            <a:off x="3445560" y="6889320"/>
            <a:ext cx="317196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2"/>
          </p:nvPr>
        </p:nvSpPr>
        <p:spPr>
          <a:xfrm>
            <a:off x="722376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B7B2D84-BA05-43E7-95C2-32A3113CD76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 idx="33"/>
          </p:nvPr>
        </p:nvSpPr>
        <p:spPr>
          <a:xfrm>
            <a:off x="50328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4080" cy="7540560"/>
          </a:xfrm>
          <a:prstGeom prst="rect">
            <a:avLst/>
          </a:prstGeom>
          <a:ln w="0">
            <a:noFill/>
          </a:ln>
        </p:spPr>
      </p:pic>
      <p:grpSp>
        <p:nvGrpSpPr>
          <p:cNvPr id="136" name="Group 6"/>
          <p:cNvGrpSpPr/>
          <p:nvPr/>
        </p:nvGrpSpPr>
        <p:grpSpPr>
          <a:xfrm>
            <a:off x="-4320" y="-21240"/>
            <a:ext cx="413280" cy="3624120"/>
            <a:chOff x="-4320" y="-21240"/>
            <a:chExt cx="413280" cy="3624120"/>
          </a:xfrm>
        </p:grpSpPr>
        <p:sp>
          <p:nvSpPr>
            <p:cNvPr id="137" name="Freeform: Shape 7"/>
            <p:cNvSpPr/>
            <p:nvPr/>
          </p:nvSpPr>
          <p:spPr>
            <a:xfrm flipH="1" flipV="1">
              <a:off x="-4320" y="392400"/>
              <a:ext cx="413280" cy="3210120"/>
            </a:xfrm>
            <a:custGeom>
              <a:avLst/>
              <a:gdLst>
                <a:gd name="textAreaLeft" fmla="*/ -10800 w 413280"/>
                <a:gd name="textAreaRight" fmla="*/ 424080 w 413280"/>
                <a:gd name="textAreaTop" fmla="*/ 10800 h 3210120"/>
                <a:gd name="textAreaBottom" fmla="*/ 3242520 h 32101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281" sy="528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8" name="Rectangle 8"/>
            <p:cNvSpPr/>
            <p:nvPr/>
          </p:nvSpPr>
          <p:spPr>
            <a:xfrm flipV="1">
              <a:off x="0" y="-21600"/>
              <a:ext cx="149400" cy="220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9" name="PlaceHolder 1"/>
          <p:cNvSpPr>
            <a:spLocks noGrp="1"/>
          </p:cNvSpPr>
          <p:nvPr>
            <p:ph type="ftr" idx="34"/>
          </p:nvPr>
        </p:nvSpPr>
        <p:spPr>
          <a:xfrm>
            <a:off x="3445560" y="6889320"/>
            <a:ext cx="317196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35"/>
          </p:nvPr>
        </p:nvSpPr>
        <p:spPr>
          <a:xfrm>
            <a:off x="722376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E4D8DD2-81ED-422D-BF7B-7B28EB01020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36"/>
          </p:nvPr>
        </p:nvSpPr>
        <p:spPr>
          <a:xfrm>
            <a:off x="503280" y="6889320"/>
            <a:ext cx="2325240" cy="49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ftr" idx="37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sldNum" idx="38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E2C0693-3EE7-4102-9BD6-86BC3119678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dt" idx="39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ftr" idx="40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sldNum" idx="41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41CA259-F75C-46F2-99A7-BE946449118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dt" idx="42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ftr" idx="43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sldNum" idx="44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6E72BA5-E015-454F-A8F3-A78287D79A3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dt" idx="45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ftr" idx="46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sldNum" idx="47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AD593AD-C7D1-470B-B55D-2D3F4D8399D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8"/>
          <p:cNvSpPr>
            <a:spLocks noGrp="1"/>
          </p:cNvSpPr>
          <p:nvPr>
            <p:ph type="dt" idx="48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ftr" idx="49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ldNum" idx="50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610DAB6-30BD-4E8C-8334-61672B24B97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dt" idx="51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ftr" idx="52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53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9B70A90-2B10-4884-8776-B9827DF817D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dt" idx="54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ftr" idx="55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sldNum" idx="56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9CC4E1A-D83A-4E37-BC64-D809288298E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dt" idx="57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ftr" idx="58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sldNum" idx="59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31B769A-7748-48EF-BF08-D50CA8D8707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dt" idx="60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ftr" idx="61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sldNum" idx="62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507C5DA-101B-4607-8BD4-A8D8A2A183E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dt" idx="63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ftr" idx="64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65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7AEB9E3-9110-40F5-BC06-689F9CCCEBB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dt" idx="66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ftr" idx="67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Num" idx="68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AD1B57D-AD9F-4B63-B68D-EFB9CAE1B80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dt" idx="69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 type="ftr" idx="70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 type="sldNum" idx="71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AB45FD7-3EBC-473B-84EF-43C98F0FC46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 type="dt" idx="72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grpSp>
        <p:nvGrpSpPr>
          <p:cNvPr id="247" name="Group 6"/>
          <p:cNvGrpSpPr/>
          <p:nvPr/>
        </p:nvGrpSpPr>
        <p:grpSpPr>
          <a:xfrm>
            <a:off x="360" y="-15120"/>
            <a:ext cx="423720" cy="3630600"/>
            <a:chOff x="360" y="-15120"/>
            <a:chExt cx="423720" cy="3630600"/>
          </a:xfrm>
        </p:grpSpPr>
        <p:sp>
          <p:nvSpPr>
            <p:cNvPr id="248" name="Freeform: Shape 7"/>
            <p:cNvSpPr/>
            <p:nvPr/>
          </p:nvSpPr>
          <p:spPr>
            <a:xfrm flipH="1" flipV="1">
              <a:off x="3960" y="398520"/>
              <a:ext cx="419760" cy="3216600"/>
            </a:xfrm>
            <a:custGeom>
              <a:avLst/>
              <a:gdLst>
                <a:gd name="textAreaLeft" fmla="*/ 7920 w 419760"/>
                <a:gd name="textAreaRight" fmla="*/ 443160 w 419760"/>
                <a:gd name="textAreaTop" fmla="*/ -7920 h 3216600"/>
                <a:gd name="textAreaBottom" fmla="*/ 322416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87" sy="548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49" name="Rectangle 8"/>
            <p:cNvSpPr/>
            <p:nvPr/>
          </p:nvSpPr>
          <p:spPr>
            <a:xfrm flipV="1">
              <a:off x="360" y="-15480"/>
              <a:ext cx="15552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5"/>
          <p:cNvSpPr>
            <a:spLocks noGrp="1"/>
          </p:cNvSpPr>
          <p:nvPr>
            <p:ph type="ftr" idx="73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6"/>
          <p:cNvSpPr>
            <a:spLocks noGrp="1"/>
          </p:cNvSpPr>
          <p:nvPr>
            <p:ph type="sldNum" idx="74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3F00242-8D77-45A0-8444-9EF2DD90AA7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7"/>
          <p:cNvSpPr>
            <a:spLocks noGrp="1"/>
          </p:cNvSpPr>
          <p:nvPr>
            <p:ph type="dt" idx="75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grpSp>
        <p:nvGrpSpPr>
          <p:cNvPr id="262" name="Group 6"/>
          <p:cNvGrpSpPr/>
          <p:nvPr/>
        </p:nvGrpSpPr>
        <p:grpSpPr>
          <a:xfrm>
            <a:off x="360" y="-15120"/>
            <a:ext cx="423720" cy="3630600"/>
            <a:chOff x="360" y="-15120"/>
            <a:chExt cx="423720" cy="3630600"/>
          </a:xfrm>
        </p:grpSpPr>
        <p:sp>
          <p:nvSpPr>
            <p:cNvPr id="263" name="Freeform: Shape 7"/>
            <p:cNvSpPr/>
            <p:nvPr/>
          </p:nvSpPr>
          <p:spPr>
            <a:xfrm flipH="1" flipV="1">
              <a:off x="3960" y="398520"/>
              <a:ext cx="419760" cy="3216600"/>
            </a:xfrm>
            <a:custGeom>
              <a:avLst/>
              <a:gdLst>
                <a:gd name="textAreaLeft" fmla="*/ 7920 w 419760"/>
                <a:gd name="textAreaRight" fmla="*/ 443160 w 419760"/>
                <a:gd name="textAreaTop" fmla="*/ -7920 h 3216600"/>
                <a:gd name="textAreaBottom" fmla="*/ 322416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87" sy="548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64" name="Rectangle 8"/>
            <p:cNvSpPr/>
            <p:nvPr/>
          </p:nvSpPr>
          <p:spPr>
            <a:xfrm flipV="1">
              <a:off x="360" y="-15480"/>
              <a:ext cx="15552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ftr" idx="76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sldNum" idx="77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A2F0E6A-0F7F-4022-BEF9-67F8EDC10C2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dt" idx="78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grpSp>
        <p:nvGrpSpPr>
          <p:cNvPr id="277" name="Group 6"/>
          <p:cNvGrpSpPr/>
          <p:nvPr/>
        </p:nvGrpSpPr>
        <p:grpSpPr>
          <a:xfrm>
            <a:off x="360" y="-15120"/>
            <a:ext cx="423720" cy="3630600"/>
            <a:chOff x="360" y="-15120"/>
            <a:chExt cx="423720" cy="3630600"/>
          </a:xfrm>
        </p:grpSpPr>
        <p:sp>
          <p:nvSpPr>
            <p:cNvPr id="278" name="Freeform: Shape 7"/>
            <p:cNvSpPr/>
            <p:nvPr/>
          </p:nvSpPr>
          <p:spPr>
            <a:xfrm flipH="1" flipV="1">
              <a:off x="3960" y="398520"/>
              <a:ext cx="419760" cy="3216600"/>
            </a:xfrm>
            <a:custGeom>
              <a:avLst/>
              <a:gdLst>
                <a:gd name="textAreaLeft" fmla="*/ 7920 w 419760"/>
                <a:gd name="textAreaRight" fmla="*/ 443160 w 419760"/>
                <a:gd name="textAreaTop" fmla="*/ -7920 h 3216600"/>
                <a:gd name="textAreaBottom" fmla="*/ 322416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87" sy="548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79" name="Rectangle 8"/>
            <p:cNvSpPr/>
            <p:nvPr/>
          </p:nvSpPr>
          <p:spPr>
            <a:xfrm flipV="1">
              <a:off x="360" y="-15480"/>
              <a:ext cx="15552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ftr" idx="79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sldNum" idx="80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6CE235A-F453-4027-8251-DEA5870B32E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dt" idx="81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grpSp>
        <p:nvGrpSpPr>
          <p:cNvPr id="292" name="Group 6"/>
          <p:cNvGrpSpPr/>
          <p:nvPr/>
        </p:nvGrpSpPr>
        <p:grpSpPr>
          <a:xfrm>
            <a:off x="360" y="-15120"/>
            <a:ext cx="423720" cy="3630600"/>
            <a:chOff x="360" y="-15120"/>
            <a:chExt cx="423720" cy="3630600"/>
          </a:xfrm>
        </p:grpSpPr>
        <p:sp>
          <p:nvSpPr>
            <p:cNvPr id="293" name="Freeform: Shape 7"/>
            <p:cNvSpPr/>
            <p:nvPr/>
          </p:nvSpPr>
          <p:spPr>
            <a:xfrm flipH="1" flipV="1">
              <a:off x="3960" y="398520"/>
              <a:ext cx="419760" cy="3216600"/>
            </a:xfrm>
            <a:custGeom>
              <a:avLst/>
              <a:gdLst>
                <a:gd name="textAreaLeft" fmla="*/ 7920 w 419760"/>
                <a:gd name="textAreaRight" fmla="*/ 443160 w 419760"/>
                <a:gd name="textAreaTop" fmla="*/ -7920 h 3216600"/>
                <a:gd name="textAreaBottom" fmla="*/ 322416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87" sy="548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94" name="Rectangle 8"/>
            <p:cNvSpPr/>
            <p:nvPr/>
          </p:nvSpPr>
          <p:spPr>
            <a:xfrm flipV="1">
              <a:off x="360" y="-15480"/>
              <a:ext cx="15552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ftr" idx="82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sldNum" idx="83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B3F61B0-0C8B-4A3B-BECB-7C6EC185690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dt" idx="84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grpSp>
        <p:nvGrpSpPr>
          <p:cNvPr id="305" name="Group 6"/>
          <p:cNvGrpSpPr/>
          <p:nvPr/>
        </p:nvGrpSpPr>
        <p:grpSpPr>
          <a:xfrm>
            <a:off x="360" y="-15120"/>
            <a:ext cx="423720" cy="3630600"/>
            <a:chOff x="360" y="-15120"/>
            <a:chExt cx="423720" cy="3630600"/>
          </a:xfrm>
        </p:grpSpPr>
        <p:sp>
          <p:nvSpPr>
            <p:cNvPr id="306" name="Freeform: Shape 7"/>
            <p:cNvSpPr/>
            <p:nvPr/>
          </p:nvSpPr>
          <p:spPr>
            <a:xfrm flipH="1" flipV="1">
              <a:off x="3960" y="398520"/>
              <a:ext cx="419760" cy="3216600"/>
            </a:xfrm>
            <a:custGeom>
              <a:avLst/>
              <a:gdLst>
                <a:gd name="textAreaLeft" fmla="*/ 7920 w 419760"/>
                <a:gd name="textAreaRight" fmla="*/ 443160 w 419760"/>
                <a:gd name="textAreaTop" fmla="*/ -7920 h 3216600"/>
                <a:gd name="textAreaBottom" fmla="*/ 322416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87" sy="548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07" name="Rectangle 8"/>
            <p:cNvSpPr/>
            <p:nvPr/>
          </p:nvSpPr>
          <p:spPr>
            <a:xfrm flipV="1">
              <a:off x="360" y="-15480"/>
              <a:ext cx="15552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ftr" idx="85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 type="sldNum" idx="86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022FF41-74A2-4A88-A6D2-6B4E3A411B5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8"/>
          <p:cNvSpPr>
            <a:spLocks noGrp="1"/>
          </p:cNvSpPr>
          <p:nvPr>
            <p:ph type="dt" idx="87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grpSp>
        <p:nvGrpSpPr>
          <p:cNvPr id="322" name="Group 6"/>
          <p:cNvGrpSpPr/>
          <p:nvPr/>
        </p:nvGrpSpPr>
        <p:grpSpPr>
          <a:xfrm>
            <a:off x="360" y="-15120"/>
            <a:ext cx="423720" cy="3630600"/>
            <a:chOff x="360" y="-15120"/>
            <a:chExt cx="423720" cy="3630600"/>
          </a:xfrm>
        </p:grpSpPr>
        <p:sp>
          <p:nvSpPr>
            <p:cNvPr id="323" name="Freeform: Shape 7"/>
            <p:cNvSpPr/>
            <p:nvPr/>
          </p:nvSpPr>
          <p:spPr>
            <a:xfrm flipH="1" flipV="1">
              <a:off x="3960" y="398520"/>
              <a:ext cx="419760" cy="3216600"/>
            </a:xfrm>
            <a:custGeom>
              <a:avLst/>
              <a:gdLst>
                <a:gd name="textAreaLeft" fmla="*/ 7920 w 419760"/>
                <a:gd name="textAreaRight" fmla="*/ 443160 w 419760"/>
                <a:gd name="textAreaTop" fmla="*/ -7920 h 3216600"/>
                <a:gd name="textAreaBottom" fmla="*/ 322416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87" sy="548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24" name="Rectangle 8"/>
            <p:cNvSpPr/>
            <p:nvPr/>
          </p:nvSpPr>
          <p:spPr>
            <a:xfrm flipV="1">
              <a:off x="360" y="-15480"/>
              <a:ext cx="15552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25" name="PlaceHolder 1"/>
          <p:cNvSpPr>
            <a:spLocks noGrp="1"/>
          </p:cNvSpPr>
          <p:nvPr>
            <p:ph type="ftr" idx="88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ldNum" idx="89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099CDF8-AB7C-404A-89EE-642276A6C56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dt" idx="90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grpSp>
        <p:nvGrpSpPr>
          <p:cNvPr id="329" name="Group 6"/>
          <p:cNvGrpSpPr/>
          <p:nvPr/>
        </p:nvGrpSpPr>
        <p:grpSpPr>
          <a:xfrm>
            <a:off x="360" y="-15120"/>
            <a:ext cx="423720" cy="3630600"/>
            <a:chOff x="360" y="-15120"/>
            <a:chExt cx="423720" cy="3630600"/>
          </a:xfrm>
        </p:grpSpPr>
        <p:sp>
          <p:nvSpPr>
            <p:cNvPr id="330" name="Freeform: Shape 7"/>
            <p:cNvSpPr/>
            <p:nvPr/>
          </p:nvSpPr>
          <p:spPr>
            <a:xfrm flipH="1" flipV="1">
              <a:off x="3960" y="398520"/>
              <a:ext cx="419760" cy="3216600"/>
            </a:xfrm>
            <a:custGeom>
              <a:avLst/>
              <a:gdLst>
                <a:gd name="textAreaLeft" fmla="*/ 7920 w 419760"/>
                <a:gd name="textAreaRight" fmla="*/ 443160 w 419760"/>
                <a:gd name="textAreaTop" fmla="*/ -7920 h 3216600"/>
                <a:gd name="textAreaBottom" fmla="*/ 322416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87" sy="548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1" name="Rectangle 8"/>
            <p:cNvSpPr/>
            <p:nvPr/>
          </p:nvSpPr>
          <p:spPr>
            <a:xfrm flipV="1">
              <a:off x="360" y="-15480"/>
              <a:ext cx="15552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32" name="PlaceHolder 1"/>
          <p:cNvSpPr>
            <a:spLocks noGrp="1"/>
          </p:cNvSpPr>
          <p:nvPr>
            <p:ph type="ftr" idx="91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ldNum" idx="92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63E063E-DC2B-44C1-A4EC-A34228F5731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dt" idx="93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grpSp>
        <p:nvGrpSpPr>
          <p:cNvPr id="338" name="Group 6"/>
          <p:cNvGrpSpPr/>
          <p:nvPr/>
        </p:nvGrpSpPr>
        <p:grpSpPr>
          <a:xfrm>
            <a:off x="360" y="-15120"/>
            <a:ext cx="423720" cy="3630600"/>
            <a:chOff x="360" y="-15120"/>
            <a:chExt cx="423720" cy="3630600"/>
          </a:xfrm>
        </p:grpSpPr>
        <p:sp>
          <p:nvSpPr>
            <p:cNvPr id="339" name="Freeform: Shape 7"/>
            <p:cNvSpPr/>
            <p:nvPr/>
          </p:nvSpPr>
          <p:spPr>
            <a:xfrm flipH="1" flipV="1">
              <a:off x="3960" y="398520"/>
              <a:ext cx="419760" cy="3216600"/>
            </a:xfrm>
            <a:custGeom>
              <a:avLst/>
              <a:gdLst>
                <a:gd name="textAreaLeft" fmla="*/ 7920 w 419760"/>
                <a:gd name="textAreaRight" fmla="*/ 443160 w 419760"/>
                <a:gd name="textAreaTop" fmla="*/ -7920 h 3216600"/>
                <a:gd name="textAreaBottom" fmla="*/ 322416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87" sy="548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0" name="Rectangle 8"/>
            <p:cNvSpPr/>
            <p:nvPr/>
          </p:nvSpPr>
          <p:spPr>
            <a:xfrm flipV="1">
              <a:off x="360" y="-15480"/>
              <a:ext cx="15552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ftr" idx="94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sldNum" idx="95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4166506-A50F-41FC-83AC-00D13C432BB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dt" idx="96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4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grpSp>
        <p:nvGrpSpPr>
          <p:cNvPr id="349" name="Group 6"/>
          <p:cNvGrpSpPr/>
          <p:nvPr/>
        </p:nvGrpSpPr>
        <p:grpSpPr>
          <a:xfrm>
            <a:off x="360" y="-15120"/>
            <a:ext cx="423720" cy="3630600"/>
            <a:chOff x="360" y="-15120"/>
            <a:chExt cx="423720" cy="3630600"/>
          </a:xfrm>
        </p:grpSpPr>
        <p:sp>
          <p:nvSpPr>
            <p:cNvPr id="350" name="Freeform: Shape 7"/>
            <p:cNvSpPr/>
            <p:nvPr/>
          </p:nvSpPr>
          <p:spPr>
            <a:xfrm flipH="1" flipV="1">
              <a:off x="3960" y="398520"/>
              <a:ext cx="419760" cy="3216600"/>
            </a:xfrm>
            <a:custGeom>
              <a:avLst/>
              <a:gdLst>
                <a:gd name="textAreaLeft" fmla="*/ 7920 w 419760"/>
                <a:gd name="textAreaRight" fmla="*/ 443160 w 419760"/>
                <a:gd name="textAreaTop" fmla="*/ -7920 h 3216600"/>
                <a:gd name="textAreaBottom" fmla="*/ 322416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87" sy="548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51" name="Rectangle 8"/>
            <p:cNvSpPr/>
            <p:nvPr/>
          </p:nvSpPr>
          <p:spPr>
            <a:xfrm flipV="1">
              <a:off x="360" y="-15480"/>
              <a:ext cx="15552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ftr" idx="97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sldNum" idx="98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921BB3A-3D54-49E8-8D4D-C0905D8649C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5"/>
          <p:cNvSpPr>
            <a:spLocks noGrp="1"/>
          </p:cNvSpPr>
          <p:nvPr>
            <p:ph type="dt" idx="99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4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grpSp>
        <p:nvGrpSpPr>
          <p:cNvPr id="360" name="Group 6"/>
          <p:cNvGrpSpPr/>
          <p:nvPr/>
        </p:nvGrpSpPr>
        <p:grpSpPr>
          <a:xfrm>
            <a:off x="360" y="-15120"/>
            <a:ext cx="423720" cy="3630600"/>
            <a:chOff x="360" y="-15120"/>
            <a:chExt cx="423720" cy="3630600"/>
          </a:xfrm>
        </p:grpSpPr>
        <p:sp>
          <p:nvSpPr>
            <p:cNvPr id="361" name="Freeform: Shape 7"/>
            <p:cNvSpPr/>
            <p:nvPr/>
          </p:nvSpPr>
          <p:spPr>
            <a:xfrm flipH="1" flipV="1">
              <a:off x="3960" y="398520"/>
              <a:ext cx="419760" cy="3216600"/>
            </a:xfrm>
            <a:custGeom>
              <a:avLst/>
              <a:gdLst>
                <a:gd name="textAreaLeft" fmla="*/ 7920 w 419760"/>
                <a:gd name="textAreaRight" fmla="*/ 443160 w 419760"/>
                <a:gd name="textAreaTop" fmla="*/ -7920 h 3216600"/>
                <a:gd name="textAreaBottom" fmla="*/ 322416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87" sy="548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62" name="Rectangle 8"/>
            <p:cNvSpPr/>
            <p:nvPr/>
          </p:nvSpPr>
          <p:spPr>
            <a:xfrm flipV="1">
              <a:off x="360" y="-15480"/>
              <a:ext cx="15552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ftr" idx="100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sldNum" idx="101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740CAF8-4395-4630-8F8B-9A581E687B4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 type="dt" idx="102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4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grpSp>
        <p:nvGrpSpPr>
          <p:cNvPr id="373" name="Group 6"/>
          <p:cNvGrpSpPr/>
          <p:nvPr/>
        </p:nvGrpSpPr>
        <p:grpSpPr>
          <a:xfrm>
            <a:off x="360" y="-15120"/>
            <a:ext cx="423720" cy="3630600"/>
            <a:chOff x="360" y="-15120"/>
            <a:chExt cx="423720" cy="3630600"/>
          </a:xfrm>
        </p:grpSpPr>
        <p:sp>
          <p:nvSpPr>
            <p:cNvPr id="374" name="Freeform: Shape 7"/>
            <p:cNvSpPr/>
            <p:nvPr/>
          </p:nvSpPr>
          <p:spPr>
            <a:xfrm flipH="1" flipV="1">
              <a:off x="3960" y="398520"/>
              <a:ext cx="419760" cy="3216600"/>
            </a:xfrm>
            <a:custGeom>
              <a:avLst/>
              <a:gdLst>
                <a:gd name="textAreaLeft" fmla="*/ 7920 w 419760"/>
                <a:gd name="textAreaRight" fmla="*/ 443160 w 419760"/>
                <a:gd name="textAreaTop" fmla="*/ -7920 h 3216600"/>
                <a:gd name="textAreaBottom" fmla="*/ 322416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87" sy="548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75" name="Rectangle 8"/>
            <p:cNvSpPr/>
            <p:nvPr/>
          </p:nvSpPr>
          <p:spPr>
            <a:xfrm flipV="1">
              <a:off x="360" y="-15480"/>
              <a:ext cx="15552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ftr" idx="103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104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325F07A-08B5-43BB-B3C5-E62F2916CAB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dt" idx="105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4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920" cy="7547400"/>
          </a:xfrm>
          <a:prstGeom prst="rect">
            <a:avLst/>
          </a:prstGeom>
          <a:ln w="0">
            <a:noFill/>
          </a:ln>
        </p:spPr>
      </p:pic>
      <p:grpSp>
        <p:nvGrpSpPr>
          <p:cNvPr id="382" name="Group 6"/>
          <p:cNvGrpSpPr/>
          <p:nvPr/>
        </p:nvGrpSpPr>
        <p:grpSpPr>
          <a:xfrm>
            <a:off x="360" y="-15120"/>
            <a:ext cx="423720" cy="3630600"/>
            <a:chOff x="360" y="-15120"/>
            <a:chExt cx="423720" cy="3630600"/>
          </a:xfrm>
        </p:grpSpPr>
        <p:sp>
          <p:nvSpPr>
            <p:cNvPr id="383" name="Freeform: Shape 7"/>
            <p:cNvSpPr/>
            <p:nvPr/>
          </p:nvSpPr>
          <p:spPr>
            <a:xfrm flipH="1" flipV="1">
              <a:off x="3960" y="398520"/>
              <a:ext cx="419760" cy="3216600"/>
            </a:xfrm>
            <a:custGeom>
              <a:avLst/>
              <a:gdLst>
                <a:gd name="textAreaLeft" fmla="*/ 7920 w 419760"/>
                <a:gd name="textAreaRight" fmla="*/ 443160 w 419760"/>
                <a:gd name="textAreaTop" fmla="*/ -7920 h 3216600"/>
                <a:gd name="textAreaBottom" fmla="*/ 322416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87" sy="548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84" name="Rectangle 8"/>
            <p:cNvSpPr/>
            <p:nvPr/>
          </p:nvSpPr>
          <p:spPr>
            <a:xfrm flipV="1">
              <a:off x="360" y="-15480"/>
              <a:ext cx="15552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85" name="PlaceHolder 1"/>
          <p:cNvSpPr>
            <a:spLocks noGrp="1"/>
          </p:cNvSpPr>
          <p:nvPr>
            <p:ph type="ftr" idx="106"/>
          </p:nvPr>
        </p:nvSpPr>
        <p:spPr>
          <a:xfrm>
            <a:off x="3445560" y="6890040"/>
            <a:ext cx="317808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sldNum" idx="107"/>
          </p:nvPr>
        </p:nvSpPr>
        <p:spPr>
          <a:xfrm>
            <a:off x="722412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5CB3388-0495-46D5-87DC-A7C300B6E77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dt" idx="108"/>
          </p:nvPr>
        </p:nvSpPr>
        <p:spPr>
          <a:xfrm>
            <a:off x="503280" y="689004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5"/>
          <p:cNvSpPr>
            <a:spLocks noGrp="1"/>
          </p:cNvSpPr>
          <p:nvPr>
            <p:ph type="ftr" idx="109"/>
          </p:nvPr>
        </p:nvSpPr>
        <p:spPr>
          <a:xfrm>
            <a:off x="3445560" y="6890040"/>
            <a:ext cx="317304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PlaceHolder 6"/>
          <p:cNvSpPr>
            <a:spLocks noGrp="1"/>
          </p:cNvSpPr>
          <p:nvPr>
            <p:ph type="sldNum" idx="110"/>
          </p:nvPr>
        </p:nvSpPr>
        <p:spPr>
          <a:xfrm>
            <a:off x="722412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2D727D6-6306-4583-B3AB-D76A0E2E459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7"/>
          <p:cNvSpPr>
            <a:spLocks noGrp="1"/>
          </p:cNvSpPr>
          <p:nvPr>
            <p:ph type="dt" idx="111"/>
          </p:nvPr>
        </p:nvSpPr>
        <p:spPr>
          <a:xfrm>
            <a:off x="50328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ftr" idx="112"/>
          </p:nvPr>
        </p:nvSpPr>
        <p:spPr>
          <a:xfrm>
            <a:off x="3445560" y="6890040"/>
            <a:ext cx="317304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6"/>
          <p:cNvSpPr>
            <a:spLocks noGrp="1"/>
          </p:cNvSpPr>
          <p:nvPr>
            <p:ph type="sldNum" idx="113"/>
          </p:nvPr>
        </p:nvSpPr>
        <p:spPr>
          <a:xfrm>
            <a:off x="722412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2F758BE-2450-42AD-A903-C64C6C594E1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PlaceHolder 7"/>
          <p:cNvSpPr>
            <a:spLocks noGrp="1"/>
          </p:cNvSpPr>
          <p:nvPr>
            <p:ph type="dt" idx="114"/>
          </p:nvPr>
        </p:nvSpPr>
        <p:spPr>
          <a:xfrm>
            <a:off x="50328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3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ftr" idx="115"/>
          </p:nvPr>
        </p:nvSpPr>
        <p:spPr>
          <a:xfrm>
            <a:off x="3445560" y="6890040"/>
            <a:ext cx="317304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PlaceHolder 5"/>
          <p:cNvSpPr>
            <a:spLocks noGrp="1"/>
          </p:cNvSpPr>
          <p:nvPr>
            <p:ph type="sldNum" idx="116"/>
          </p:nvPr>
        </p:nvSpPr>
        <p:spPr>
          <a:xfrm>
            <a:off x="722412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BC9C2D7-C89E-48ED-9791-2F4DBF0FDE8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PlaceHolder 6"/>
          <p:cNvSpPr>
            <a:spLocks noGrp="1"/>
          </p:cNvSpPr>
          <p:nvPr>
            <p:ph type="dt" idx="117"/>
          </p:nvPr>
        </p:nvSpPr>
        <p:spPr>
          <a:xfrm>
            <a:off x="50328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6"/>
          <p:cNvSpPr>
            <a:spLocks noGrp="1"/>
          </p:cNvSpPr>
          <p:nvPr>
            <p:ph type="ftr" idx="118"/>
          </p:nvPr>
        </p:nvSpPr>
        <p:spPr>
          <a:xfrm>
            <a:off x="3445560" y="6890040"/>
            <a:ext cx="317304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9" name="PlaceHolder 7"/>
          <p:cNvSpPr>
            <a:spLocks noGrp="1"/>
          </p:cNvSpPr>
          <p:nvPr>
            <p:ph type="sldNum" idx="119"/>
          </p:nvPr>
        </p:nvSpPr>
        <p:spPr>
          <a:xfrm>
            <a:off x="722412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51C6CD5-FFAA-483A-A23A-41AC0A87AFF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8"/>
          <p:cNvSpPr>
            <a:spLocks noGrp="1"/>
          </p:cNvSpPr>
          <p:nvPr>
            <p:ph type="dt" idx="120"/>
          </p:nvPr>
        </p:nvSpPr>
        <p:spPr>
          <a:xfrm>
            <a:off x="50328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sp>
        <p:nvSpPr>
          <p:cNvPr id="437" name="PlaceHolder 1"/>
          <p:cNvSpPr>
            <a:spLocks noGrp="1"/>
          </p:cNvSpPr>
          <p:nvPr>
            <p:ph type="ftr" idx="121"/>
          </p:nvPr>
        </p:nvSpPr>
        <p:spPr>
          <a:xfrm>
            <a:off x="3445560" y="6890040"/>
            <a:ext cx="317304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sldNum" idx="122"/>
          </p:nvPr>
        </p:nvSpPr>
        <p:spPr>
          <a:xfrm>
            <a:off x="722412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9100415-8F69-4F42-9081-2D37A0949D2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123"/>
          </p:nvPr>
        </p:nvSpPr>
        <p:spPr>
          <a:xfrm>
            <a:off x="50328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sp>
        <p:nvSpPr>
          <p:cNvPr id="441" name="PlaceHolder 1"/>
          <p:cNvSpPr>
            <a:spLocks noGrp="1"/>
          </p:cNvSpPr>
          <p:nvPr>
            <p:ph type="ftr" idx="124"/>
          </p:nvPr>
        </p:nvSpPr>
        <p:spPr>
          <a:xfrm>
            <a:off x="3445560" y="6890040"/>
            <a:ext cx="317304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sldNum" idx="125"/>
          </p:nvPr>
        </p:nvSpPr>
        <p:spPr>
          <a:xfrm>
            <a:off x="722412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DBE53E0-542A-4862-8303-A42C872987D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dt" idx="126"/>
          </p:nvPr>
        </p:nvSpPr>
        <p:spPr>
          <a:xfrm>
            <a:off x="50328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ftr" idx="127"/>
          </p:nvPr>
        </p:nvSpPr>
        <p:spPr>
          <a:xfrm>
            <a:off x="3445560" y="6890040"/>
            <a:ext cx="317304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sldNum" idx="128"/>
          </p:nvPr>
        </p:nvSpPr>
        <p:spPr>
          <a:xfrm>
            <a:off x="722412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71A0E92-058F-4542-8575-BE7A90D16CF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dt" idx="129"/>
          </p:nvPr>
        </p:nvSpPr>
        <p:spPr>
          <a:xfrm>
            <a:off x="50328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ftr" idx="130"/>
          </p:nvPr>
        </p:nvSpPr>
        <p:spPr>
          <a:xfrm>
            <a:off x="3445560" y="6890040"/>
            <a:ext cx="317304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sldNum" idx="131"/>
          </p:nvPr>
        </p:nvSpPr>
        <p:spPr>
          <a:xfrm>
            <a:off x="722412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8399D51-AAFA-4371-A24D-2EAC496CE7D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dt" idx="132"/>
          </p:nvPr>
        </p:nvSpPr>
        <p:spPr>
          <a:xfrm>
            <a:off x="50328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ftr" idx="133"/>
          </p:nvPr>
        </p:nvSpPr>
        <p:spPr>
          <a:xfrm>
            <a:off x="3445560" y="6890040"/>
            <a:ext cx="317304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 type="sldNum" idx="134"/>
          </p:nvPr>
        </p:nvSpPr>
        <p:spPr>
          <a:xfrm>
            <a:off x="722412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94880FF-BED8-42A9-B544-ADEBCA64B11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 type="dt" idx="135"/>
          </p:nvPr>
        </p:nvSpPr>
        <p:spPr>
          <a:xfrm>
            <a:off x="50328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ftr" idx="136"/>
          </p:nvPr>
        </p:nvSpPr>
        <p:spPr>
          <a:xfrm>
            <a:off x="3445560" y="6890040"/>
            <a:ext cx="317304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sldNum" idx="137"/>
          </p:nvPr>
        </p:nvSpPr>
        <p:spPr>
          <a:xfrm>
            <a:off x="722412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746532A-1F61-4056-81F8-70323E9115F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dt" idx="138"/>
          </p:nvPr>
        </p:nvSpPr>
        <p:spPr>
          <a:xfrm>
            <a:off x="50328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sp>
        <p:nvSpPr>
          <p:cNvPr id="479" name="PlaceHolder 1"/>
          <p:cNvSpPr>
            <a:spLocks noGrp="1"/>
          </p:cNvSpPr>
          <p:nvPr>
            <p:ph type="ftr" idx="139"/>
          </p:nvPr>
        </p:nvSpPr>
        <p:spPr>
          <a:xfrm>
            <a:off x="3445560" y="6890040"/>
            <a:ext cx="317304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sldNum" idx="140"/>
          </p:nvPr>
        </p:nvSpPr>
        <p:spPr>
          <a:xfrm>
            <a:off x="722412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A133DF4-04D2-4C50-8B43-A7891E0A430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dt" idx="141"/>
          </p:nvPr>
        </p:nvSpPr>
        <p:spPr>
          <a:xfrm>
            <a:off x="50328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5880" cy="7542360"/>
          </a:xfrm>
          <a:prstGeom prst="rect">
            <a:avLst/>
          </a:prstGeom>
          <a:ln w="0">
            <a:noFill/>
          </a:ln>
        </p:spPr>
      </p:pic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ftr" idx="142"/>
          </p:nvPr>
        </p:nvSpPr>
        <p:spPr>
          <a:xfrm>
            <a:off x="3445560" y="6890040"/>
            <a:ext cx="317304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8" name="PlaceHolder 6"/>
          <p:cNvSpPr>
            <a:spLocks noGrp="1"/>
          </p:cNvSpPr>
          <p:nvPr>
            <p:ph type="sldNum" idx="143"/>
          </p:nvPr>
        </p:nvSpPr>
        <p:spPr>
          <a:xfrm>
            <a:off x="722412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9A3B957-DE36-4D8F-A69B-1B11C90F9CF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7"/>
          <p:cNvSpPr>
            <a:spLocks noGrp="1"/>
          </p:cNvSpPr>
          <p:nvPr>
            <p:ph type="dt" idx="144"/>
          </p:nvPr>
        </p:nvSpPr>
        <p:spPr>
          <a:xfrm>
            <a:off x="503280" y="6890040"/>
            <a:ext cx="2326680" cy="50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../media/media8.mp4"/><Relationship Id="rId2" Type="http://schemas.microsoft.com/office/2007/relationships/media" Target="../media/media8.mp4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youtu.be/Gt3BrYsVzQ8" TargetMode="External"/><Relationship Id="rId2" Type="http://schemas.openxmlformats.org/officeDocument/2006/relationships/hyperlink" Target="https://youtu.be/LAplJ0_jDFc" TargetMode="External"/><Relationship Id="rId3" Type="http://schemas.openxmlformats.org/officeDocument/2006/relationships/hyperlink" Target="https://youtu.be/QF8sPZmP8fU" TargetMode="External"/><Relationship Id="rId4" Type="http://schemas.openxmlformats.org/officeDocument/2006/relationships/slideLayout" Target="../slideLayouts/slideLayout3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2.xml"/><Relationship Id="rId4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5160" cy="7542000"/>
          </a:xfrm>
          <a:prstGeom prst="rect">
            <a:avLst/>
          </a:prstGeom>
          <a:ln w="0">
            <a:noFill/>
          </a:ln>
        </p:spPr>
      </p:pic>
      <p:sp>
        <p:nvSpPr>
          <p:cNvPr id="50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799480" cy="136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2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27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27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2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sldNum" idx="148"/>
          </p:nvPr>
        </p:nvSpPr>
        <p:spPr>
          <a:xfrm>
            <a:off x="9228600" y="6190200"/>
            <a:ext cx="413640" cy="28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7205E02A-DC1E-42DB-89E8-E48C7780E0D0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-13680"/>
            <a:ext cx="10076400" cy="7557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-6840"/>
            <a:ext cx="10067400" cy="7550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1161360"/>
            <a:ext cx="10105200" cy="5684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"/>
          <p:cNvSpPr/>
          <p:nvPr/>
        </p:nvSpPr>
        <p:spPr>
          <a:xfrm>
            <a:off x="1143000" y="3886200"/>
            <a:ext cx="8693640" cy="266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At Calvary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ffffff"/>
                </a:solidFill>
                <a:latin typeface="Arial"/>
                <a:hlinkClick r:id="rId1"/>
              </a:rPr>
              <a:t>https://youtu.be/Gt3BrYsVzQ8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Worthy Is The Lamb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ffffff"/>
                </a:solidFill>
                <a:latin typeface="Arial"/>
                <a:hlinkClick r:id="rId2"/>
              </a:rPr>
              <a:t>https://youtu.be/LAplJ0_jDFc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There Is A fountain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ffffff"/>
                </a:solidFill>
                <a:latin typeface="Arial"/>
                <a:hlinkClick r:id="rId3"/>
              </a:rPr>
              <a:t>https://youtu.be/QF8sPZmP8fU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5160" cy="7542000"/>
          </a:xfrm>
          <a:prstGeom prst="rect">
            <a:avLst/>
          </a:prstGeom>
          <a:ln w="0">
            <a:noFill/>
          </a:ln>
        </p:spPr>
      </p:pic>
      <p:sp>
        <p:nvSpPr>
          <p:cNvPr id="50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799480" cy="136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2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27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27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27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PlaceHolder 2"/>
          <p:cNvSpPr>
            <a:spLocks noGrp="1"/>
          </p:cNvSpPr>
          <p:nvPr>
            <p:ph type="sldNum" idx="149"/>
          </p:nvPr>
        </p:nvSpPr>
        <p:spPr>
          <a:xfrm>
            <a:off x="9228600" y="6190200"/>
            <a:ext cx="413640" cy="28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40C5E096-8EF2-4B9D-B0A6-39EA74D4F274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1221</TotalTime>
  <Application>LibreOffice/24.2.5.2$Windows_X86_64 LibreOffice_project/bffef4ea93e59bebbeaf7f431bb02b1a39ee8a59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2024-06-17T16:21:41Z</cp:lastPrinted>
  <dcterms:modified xsi:type="dcterms:W3CDTF">2024-11-04T16:27:47Z</dcterms:modified>
  <cp:revision>142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