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FBAD875-7F5E-4488-B841-1538DF8FE52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4680" cy="337428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6680" cy="394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48720" cy="48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AF3812-F979-4335-8DFB-E1968AE1AEA2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4680" cy="337428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6680" cy="394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48720" cy="48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D3AC7A6-9E83-4884-A6F6-80B42CADAFB6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67A048B-3BC6-4FF6-B6B7-B4920A8000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9ADD29A-639D-4D0A-84BD-37C56AC3D05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F842126-D166-4F41-A3BE-1B583A5A040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A9D9812-F28C-4643-A840-8E4F4311D72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2900F53-43DD-45EA-A98A-3A65C1D52DC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0EE9A76-A249-4578-B5C2-A8A4A701AC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757C6736-2F16-4414-A6F9-F998BCBF4C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E8AFE7BD-78A9-48AE-A582-CE5BBA1A56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3A3C694F-9EFB-4FBB-B807-F902F7DDC43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5109B472-C7C5-4616-969B-68FA0ECE79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4869DB21-83F6-4AC6-A082-C784CDF8BB9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59B10B76-CAE8-47D0-BA7B-2AA9E7ACF0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BFDB122E-F86C-4D94-8DA9-714C7F65AF1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C687AB36-A73A-4963-8FD2-8DA31F7C729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77B04CB9-BA06-4BDC-84FE-ED2F3EF5DE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E98EB38F-CA66-45AD-A7C4-1DE1019253E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7DE0ED70-8678-4C1C-BFFF-8CA1EC50D58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447676EE-CE79-4D61-83A1-6B7984ACCD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6759EC5D-AF85-47BC-9263-426D9ACB22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7ECE22EE-BA8C-4ED2-AABB-8C867716ACB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B8BB515A-1910-42A4-ADAD-9A568D7A926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A0EBD301-8B32-4D33-8CBB-F65C1218EBD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B5029B3B-6EEE-4C85-980E-42B086BC4FF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FA6C67F5-C204-412A-A40E-0E0E57C0758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FDFB79DB-5325-45F9-A214-CA5343F3E06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0C612961-0591-4027-8408-50C305CD564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2DB1E97F-3FD5-4112-BC73-5E28C0BCCD6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6B814538-2885-49F4-87C5-C67554EC093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6EBFE1CD-614F-4520-891F-81F6BF2F714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E0208545-8351-434B-9193-DAF5DCA561F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0972B438-C5B2-47C7-B4CB-A5CE4C0817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8295323D-8F24-4816-91A8-ED1D8B8B221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7EDAB07D-B7B0-42FC-A512-A0E44602263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E1854266-95B8-4FFC-97FE-1AE48B88389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B530419E-22BB-400A-8B9D-382555497EF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B27F3C9E-8689-47FD-965C-C35F613D4BE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E293BC73-BE75-4EDE-8A96-5262CD1B77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DF399958-248A-4998-B434-E5F703E1D68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80716EBB-C83D-4280-9F4D-7FD6532A1F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9B1F0C1B-5A23-4911-A191-05395216086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71A04D4A-61CC-4329-9127-E2F4F25E461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E6A07255-87A4-4CB8-8435-F05C1443239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F37E4940-8390-455D-8D37-58DAFC2D75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68BBFF9A-4681-4403-AB7C-EF565513257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3BDA7479-F768-4CC2-B541-42CA62F8623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17953D92-892A-4575-8553-0DB2199887C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2FE38454-B996-4457-A92B-233D882A06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6020C75A-D761-4FE4-84FC-AC883D9F58C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432038A-2C3C-4DF7-9AAA-508DD231859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8165EF-DB97-47FB-9D2B-BB8A54156CE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91CBA08-09C5-4C5A-80A1-0CF156F8636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C19258D-0705-4BA7-B0F5-5DAF849BB7E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68DE9C-2B1B-44DD-9881-492945910DE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5BE2C4-C46A-4BED-BC05-344E77BC3E3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DEFA485-832E-4CBC-9423-844B987F320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E5E589-A6A3-4E7B-8FA8-14666F7EA7D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8518927-3208-426D-861B-0F7F9AA7EDE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F24D48-24CB-43A5-B7EA-9E5D454D1D4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B869BF-0B1A-4C86-A2D3-9438A6F43C4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2520" y="-19440"/>
            <a:ext cx="415080" cy="3625920"/>
            <a:chOff x="-2520" y="-19440"/>
            <a:chExt cx="415080" cy="362592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2880" y="394560"/>
              <a:ext cx="415080" cy="3211920"/>
            </a:xfrm>
            <a:custGeom>
              <a:avLst/>
              <a:gdLst>
                <a:gd name="textAreaLeft" fmla="*/ -10080 w 415080"/>
                <a:gd name="textAreaRight" fmla="*/ 424800 w 415080"/>
                <a:gd name="textAreaTop" fmla="*/ 10080 h 3211920"/>
                <a:gd name="textAreaBottom" fmla="*/ 3241800 h 3211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42" sy="534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9440"/>
              <a:ext cx="151200" cy="2208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376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0D4E61-B0F5-49C3-99C0-1A3B4CFCD92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7040" cy="5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D6F736F-7653-4DA2-A13A-E83DE499404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ACF930-9E19-4030-8E1F-ED3036C54F2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49EF3BF-1094-47CC-B557-94FC109D230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39FB667-D214-4796-BA13-BFE465A3289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DB6D42F-3133-42F9-82DC-E8ED8160E7B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C67497-C464-40F3-AC36-71BA6ED5C4E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8EFB31-BE2F-417A-BD19-2D4C4D0189E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166D16-1780-4405-8709-A1B918ACBAB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C1CA1C1-713A-4D29-BC00-C5E703B0A47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3C3E8D7-82B3-44DA-9BF2-9C76B560293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75BB908-B3FE-4C06-8DB2-5E5A9F33B12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4A8885C-33AE-488E-AD7E-90B8AAC4A1E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60E93D-B8B8-4CF7-A459-96E362B688C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4D61CD0-776A-48DF-9A9A-B9CF540924E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5422459-9164-4E2F-A191-1A727A66408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FD7966-7AF8-4E78-B304-030805EFA32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3EE93F7-6051-435A-BE19-096C424E0F7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77A989-D821-4952-A20E-01921EBC023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F67976A-2076-47AA-B2F5-2D834C02194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F9D530A-1E79-42D0-81A7-CDF5C9DCC18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429EE40-792D-4D09-867C-E4D6FCC53F3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7EA1365-9163-4850-A8CB-7092E302382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4D86A8-97FC-41AE-9A93-8AE3D24B591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3320"/>
            <a:ext cx="429120" cy="3632400"/>
            <a:chOff x="360" y="-13320"/>
            <a:chExt cx="429120" cy="363240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7200" y="400680"/>
              <a:ext cx="421560" cy="3218400"/>
            </a:xfrm>
            <a:custGeom>
              <a:avLst/>
              <a:gdLst>
                <a:gd name="textAreaLeft" fmla="*/ 6840 w 421560"/>
                <a:gd name="textAreaRight" fmla="*/ 442080 w 421560"/>
                <a:gd name="textAreaTop" fmla="*/ -6840 h 3218400"/>
                <a:gd name="textAreaBottom" fmla="*/ 322524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3320"/>
              <a:ext cx="15732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7988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BE5556-8469-4E5D-AC2B-715FE56DAC2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427E7F-E067-423D-8DD3-EAC17A6AF8B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C3F722D-97C8-4F24-92A6-81733F2F568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DA2455-B34B-4E5C-9B62-055AFAE882F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03C9B8-10E1-4C47-88E6-FEBD2E156A9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07AF3E-7229-45F3-95D3-4163D99D394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B27D514-2C83-4157-822C-283B4ED5975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79F97FC-0488-4B0D-9C52-19E1AD70BC6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A237067-6276-442A-B173-C1318B3E3D9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DFD1EDA-2B9F-40BF-903C-C6D8893AAD9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57661D-65A4-4C34-B527-148F9D9C7B6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BA2A5E5-D492-4AC8-BE56-D2B39EBC610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7680" cy="754416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4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0487A68-7CBE-41F1-819A-932268D609A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2848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cexLR_A9Llo" TargetMode="External"/><Relationship Id="rId2" Type="http://schemas.openxmlformats.org/officeDocument/2006/relationships/hyperlink" Target="https://www.youtube.com/watch?v=p-jexka712g" TargetMode="External"/><Relationship Id="rId3" Type="http://schemas.openxmlformats.org/officeDocument/2006/relationships/hyperlink" Target="https://www.youtube.com/watch?v=67UjAs6hREc" TargetMode="External"/><Relationship Id="rId4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6960" cy="754380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1280" cy="136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4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41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41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4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5440" cy="2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599F9979-1F71-412E-987D-D9FD9F6FE38B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27000" y="1143000"/>
            <a:ext cx="10167840" cy="571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6360" y="685800"/>
            <a:ext cx="10058040" cy="565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43560" y="1143000"/>
            <a:ext cx="10160280" cy="571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143000" y="3886200"/>
            <a:ext cx="8695440" cy="266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In the Presence of Jehovah - Geron Davis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https://www.youtube.com/watch?v=cexLR_A9Llo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"Surely The Presence Of The Lord Is In This Place" Southern Gospel</a:t>
            </a: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</a:rPr>
              <a:t> hymn/chorus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https://www.youtube.com/watch?v=p-jexka712g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Brian Ortize // Way Maker // Official Lyric Video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https://www.youtube.com/watch?v=67UjAs6hREc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6960" cy="754380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1280" cy="136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4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41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41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4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5440" cy="2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A510BAED-A74E-42E3-83A6-27B740B5C908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2024-09-23T10:43:54Z</dcterms:modified>
  <cp:revision>134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