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image5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4080548-54CD-4DDB-B6CD-EE21132E974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5400" cy="337500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7400" cy="394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49440" cy="48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888FF14-EFCC-4E4C-A263-D2F2BD40A275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5400" cy="337500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7400" cy="394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49440" cy="48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824CF6A-A657-4063-B303-2B8DABE6B927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51C8DD-7409-4B58-8E8D-F912D0DB2E5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B329C7C-FAE4-4C77-BFA4-68C60F3B384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E7A31DA-ED46-4C3D-87BF-6D724F63C72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B115CAB-08FC-490D-854E-3B2789535F5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34DCB24-9714-4FBB-ABC4-A3E165F7D9D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C21772FE-EA33-4192-B25D-DF213D73620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BE986759-FF3D-45B2-9B51-FCD2C4C608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79197B90-D040-4089-BDB1-1DABC363FC1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6347C3AA-79AB-4926-B70A-5029F3DA6D8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3730948E-F339-4181-BF26-FABFC8EA6A0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4FBA1995-0CAD-47A2-80AE-ECE1DC242B5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98D26A42-2D9C-40AE-A0BD-CCEFB699B36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DC3FD092-5CB9-438F-9DC8-B7A5DF4787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902AAE4D-6A03-4233-9680-BE3C5EBACB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87A77E18-F823-4C8F-B591-BD8E3BDF2B0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64A5F469-6240-43F1-A232-5368965EBE3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18C8C51D-D02E-4FD3-91D9-2DF86E110EC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154FA06B-0C7C-4148-B4A7-3F002BD43A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A156753B-17F9-4420-8D16-AD8105E4F62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41D591BA-D15D-4D8E-BA04-11DEAE83953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D63F2E23-3F3C-4CEA-AC57-F3D632D1A6F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34247ADF-22B1-4C57-8152-403E8D121AE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D1A2BDF1-4308-4E29-98DD-C9FA3879F88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86D54034-CDF0-473F-8051-ADB66A0CE80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F55CAA12-FDFA-41F3-8A8D-846874EB0AB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75D9337F-F419-473B-9F31-CBC8CCEFFD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7B518970-474E-4E1B-A4A1-2D4CEEA5234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F8F62E7D-2028-4A78-A32A-0190E716B93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137F48A3-D034-4A05-9C85-7038881916E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6EFCCF2C-CDCF-4A27-9D37-745698533EE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35101464-6182-41E8-9359-CF6EAE3C67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B1CF1878-11BE-49E7-A4E4-0B2B5227A5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6F7B508F-D83F-4ACA-8E19-2B05E01A9B0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7C151688-A75C-47FA-846A-59598F2F27B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91C14A39-30B6-4335-A89E-122682D063D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E5E5B25E-A494-40C0-B53D-330AFA600E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F1308F79-352C-4383-94F7-40487495FA7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675AAA88-7F98-49E3-9911-3CA651A1BBE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1E608D62-147A-4170-B226-56E0E58ED8D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8BA9A53D-B45C-449D-A0EB-0CB5852415F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09EC93FE-9F6B-4D4C-AEA0-4A2F6D3890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11722983-0572-450C-AA2F-F59F8DB72B6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53ADB5E8-65E9-4E89-AD2B-53FFC6BF0CF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9287BA32-8F65-4128-B40A-9BDF4E014BC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D6505A1F-60C1-4955-8045-F75D59C05A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589AAE25-3C4F-4DD9-AD62-01BD5E8BD0C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5D64F627-9DB4-47F3-AD6D-CDCAF23D838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B6BECC6F-B248-4A6C-A840-A8C2BBD4726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6D1E3C-FFA5-46C1-897A-883D6C140FF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4EF5085-BEBE-4FC1-85C8-A1A41775A6F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E9EC1F-2009-46C5-8285-0C2B2D4FF61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C5D1E74-C030-4BDF-A0F3-AB2CB19B217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AD0AC55-4AE6-462B-BBFD-BF03B856F38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283E7B8-82C9-4DCF-950E-562AC958DC5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025B53C-7F6C-45C4-9530-963C02BAF1C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91194F3-B50D-44B6-8461-8AEC76D08C6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DF60DD1-C314-4FAD-A75C-B278212D558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F825A1-BB98-4E54-8DB5-99A7E0E3CE3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408A021-E350-46D6-8636-47223A06D89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600" cy="754308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1800" y="-18720"/>
            <a:ext cx="415800" cy="3626640"/>
            <a:chOff x="-1800" y="-18720"/>
            <a:chExt cx="415800" cy="362664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2160" y="395280"/>
              <a:ext cx="415800" cy="3212640"/>
            </a:xfrm>
            <a:custGeom>
              <a:avLst/>
              <a:gdLst>
                <a:gd name="textAreaLeft" fmla="*/ -9720 w 415800"/>
                <a:gd name="textAreaRight" fmla="*/ 425160 w 415800"/>
                <a:gd name="textAreaTop" fmla="*/ 9720 h 3212640"/>
                <a:gd name="textAreaBottom" fmla="*/ 3241440 h 3212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66" sy="536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8720"/>
              <a:ext cx="151920" cy="2209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448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6186E6-7DA7-47C2-81CA-D0E16034592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27760" cy="5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6B43C08-70C8-4A8D-8AD4-745369B57AB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C5FE132-B3B0-4732-9C36-B433ADEDE07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629E04E-1351-48C4-8CCD-AEEAC597362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E580202-9320-4538-A4DD-1887817F814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C4E1BB1-188E-435E-85B2-C1210579D79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9A9E2D4-A7FF-4D3F-9B9C-4B6242B8D09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DF075B-1F64-40E8-B115-A1AC5681982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319E7C8-C832-4EEB-99C4-9FE373DCEF4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4E12D10-F5A8-4B8E-AA82-19721768470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5D21F9-2922-4C13-88BB-E23DECB64D1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0CF9AB8-682E-4A46-B0EA-CA60DC8414C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46EAE2-4748-4FDB-96F7-84D2292F2EF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F427880-DEAA-41C2-9A0F-A6C44FC654E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C3BBF12-EF01-4A27-B0A6-88EDFF14B24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F810A02-7D5F-48A0-85CB-4DE5B7E0F89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D520B1D-E2E5-43A6-9A3A-9503FC1BA04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2BFF879-EE1B-4F68-A70B-6045374831E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738C5A-8084-4917-8F02-57B23814D06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6D6FBB6-333F-41DE-A352-5B069D093CE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F665B45-2749-4CF2-9739-15DFAC8ABED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A1FC11-B447-4761-A699-2BBF35CBE6A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840093-9378-43D8-AD2D-668865F2969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7AA5B3F-5846-4B0C-8F2C-B8E50EC334F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2600"/>
            <a:ext cx="431280" cy="3633120"/>
            <a:chOff x="360" y="-12600"/>
            <a:chExt cx="431280" cy="363312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8640" y="401400"/>
              <a:ext cx="422280" cy="3219120"/>
            </a:xfrm>
            <a:custGeom>
              <a:avLst/>
              <a:gdLst>
                <a:gd name="textAreaLeft" fmla="*/ 6480 w 422280"/>
                <a:gd name="textAreaRight" fmla="*/ 441720 w 422280"/>
                <a:gd name="textAreaTop" fmla="*/ -6480 h 3219120"/>
                <a:gd name="textAreaBottom" fmla="*/ 32256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2600"/>
              <a:ext cx="15804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1EAF22-FE74-4E33-A94C-44265D744C4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34D8E74-7C1C-4BA3-A758-F5038070F15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EA7103C-6772-457C-ACC8-CF58BA1BF51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134BAB4-55C6-4D93-A9A1-8117361C1E9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7D3012E-7D84-45A1-BA74-42D0786D771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4E90D5-D38D-451A-89CB-2CCC36A0B82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3EB43B-1B4A-47BA-8DE3-90D6CF80CBB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2CA6334-857E-422A-AA81-CB96F2CF6C2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74E2FD8-20B8-4616-9EB4-FDD93F65A02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C2A804-7CA2-4997-8BE2-6E4DFE5A71F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5383A2-5CD7-462B-B81F-A8CD5C1AE4E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D32B621-C5E9-4B8C-A721-690DD3798CB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4488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556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98D077-804E-4213-A9A6-3D467A53703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youtu.be/gp8dvURtP1U?si=mz6sitmt0BN4rZn1" TargetMode="External"/><Relationship Id="rId2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7680" cy="754452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2000" cy="136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4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47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47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4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6160" cy="2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0F54F65-34CF-49CA-BF67-C821D8BCA492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56600" y="1072800"/>
            <a:ext cx="9878760" cy="5556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"/>
          <p:cNvSpPr/>
          <p:nvPr/>
        </p:nvSpPr>
        <p:spPr>
          <a:xfrm>
            <a:off x="1143000" y="3886200"/>
            <a:ext cx="8696160" cy="26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PRAISE MEDLEY Three Songs for Opening Worship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https://www.youtube.com/watch?v=CbiydWv7NCY</a:t>
            </a:r>
            <a:endParaRPr b="0" lang="en-US" sz="2000" spc="-1" strike="noStrike" u="sng">
              <a:solidFill>
                <a:srgbClr val="00008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7680" cy="7544520"/>
          </a:xfrm>
          <a:prstGeom prst="rect">
            <a:avLst/>
          </a:prstGeom>
          <a:ln w="0">
            <a:noFill/>
          </a:ln>
        </p:spPr>
      </p:pic>
      <p:sp>
        <p:nvSpPr>
          <p:cNvPr id="50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2000" cy="136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4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47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47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4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6160" cy="2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0A1901D0-3F96-49FE-9D58-302F08F8408F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</TotalTime>
  <Application>LibreOffice/24.2.5.2$Windows_X86_64 LibreOffice_project/bffef4ea93e59bebbeaf7f431bb02b1a39ee8a59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2024-09-09T19:01:38Z</dcterms:modified>
  <cp:revision>132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