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402F766-0C36-43E6-B7F6-DB991F4171B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4320" cy="337392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6320" cy="394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48360" cy="484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C7BC89-3408-4C59-B295-87230C5B3A29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4320" cy="337392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6320" cy="394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48360" cy="484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AFE883-6A74-4A37-A591-D42840D7B5B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646E52-3D04-4C01-B588-F71B2C3CE7A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835FA27-D88A-42FB-BD7B-B853716CC6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290D0A5-8897-492A-B243-319F94A9BF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DC4B5A4-3183-4236-BD55-AC72B4DBACE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628DEEB-CD2A-49C1-8EB5-1E2C985FA93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AE3DFC4-7B9E-4F13-BAB2-6CF696A428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629F52BB-4330-4D7A-8BF9-A647F6B3ED8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26D28C4C-6063-4C50-B549-C1B9D6E558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41F293ED-79F1-4D92-B451-6BCED5818F4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317E1430-AD9A-426E-B11C-E09EDB96626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E16D29FD-BEC8-4B6C-919B-A4A731A2977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10B223D8-0C79-4D7B-8687-96E8C1EE306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173531DF-8E14-4430-9047-76DA6906F86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00556CFC-A10E-46B6-AD42-742514551D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4C8C4CFD-7FCF-4F3B-A2CC-111175F00BE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CFB420CA-E8B0-4FB6-8D59-A3043C0DD9A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5FF16C0B-4590-4EB5-BADD-A5DCBC23B2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C4B43291-8DB0-4AB4-AAAE-CD0E4FBCCAA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4DB2BE1F-7C1A-4080-825B-97B6020519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B5185692-9AC6-44E0-B4D3-ABAB8E7DEAA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87E6A955-2F35-41CA-8BB8-D0655ECA9D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A91D4993-C85A-46F5-A4CB-193BFDBADF0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61B7B15E-F816-43FA-A134-B2AA2BE4900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215A3687-BC66-46B5-92FD-58FADF4532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DCF136C8-E996-493E-AA44-EED27A8130B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CE110540-19F6-4665-84E3-1D32A7980A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51AE861B-F669-4D29-B181-9D3F8971B59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32056216-6D5F-49E9-BB05-523A88DFAF6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7D988FB8-13E1-40FA-84C3-C270B03367A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4D4D9AF1-EFBB-40DC-A17D-2A23CC98BB1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E2C97818-0A74-455D-B78C-38F0CD67D6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F748ECBD-F5B7-4B72-A993-EC8079378F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1411B79E-439E-4A20-8D94-7B827963E2B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7E18C5E9-29BE-4913-8942-D8663C3876A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F0564F39-D2BA-4DE6-8298-ADA85CCF56E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4731844C-BE1E-40C2-AA36-5FAFED8C82A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A4BD82F4-F47B-4D63-A021-AD7801617EE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449D56AD-59ED-487C-BE08-73D80C9B82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37B0599D-7934-4C3C-9839-CB6200A07CD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BB1EF08A-8081-4A3F-8062-8E4F013E59F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4B1076D1-BD03-4FEA-8863-1F6C0120C6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D3D6BB43-9FE8-4894-B90E-EE04B46C52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AC47A539-1A93-490E-9B6B-D53BB6404F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7605EA3C-9A33-45C8-B6A4-4AF3447F12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E2C36B80-9C67-4F70-9B8D-89F12EBA1D4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1C3339EB-C04C-4D56-82F6-DCAE571CBDB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2E47F78E-5EF8-40C2-BB68-441BDB5C8FA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DCA1A2AD-7EA5-4535-97DE-88600590619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6197525-B096-48D4-AFBC-4BCCB702609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A3E382-AF96-4D11-8BC6-57799CB2D8F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1EF677-FAE4-4408-9852-11F65E8A112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AAC5A3-5CCF-4E6F-B2C4-D29851D8929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2DF7EC-3624-41A7-8A47-425968D2B8C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1B65520-1485-48F9-88E7-E60117C184F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F34AF5A-B4B8-43FA-97A8-00C43C4C301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5818260-7CD8-432A-B64F-974EB69E387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56BEFD9-45EB-433F-879F-846C059E94E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AE4B6C-3A6B-49D1-88D9-D7B9F5DD26D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B1016D-A576-4D85-AD13-6CBEEDA101A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520" cy="754200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2880" y="-19800"/>
            <a:ext cx="414720" cy="3625560"/>
            <a:chOff x="-2880" y="-19800"/>
            <a:chExt cx="414720" cy="362556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2880" y="393840"/>
              <a:ext cx="414720" cy="3211560"/>
            </a:xfrm>
            <a:custGeom>
              <a:avLst/>
              <a:gdLst>
                <a:gd name="textAreaLeft" fmla="*/ -10080 w 414720"/>
                <a:gd name="textAreaRight" fmla="*/ 424800 w 414720"/>
                <a:gd name="textAreaTop" fmla="*/ 10080 h 3211560"/>
                <a:gd name="textAreaBottom" fmla="*/ 3241800 h 3211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30" sy="533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20160"/>
              <a:ext cx="150840" cy="220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340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716746-B334-426C-8533-D28E067186B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498854-2A73-47B4-85C3-14BD4555DAF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ED59690-89D7-40EF-8FEC-99210B92F86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231CD5-B062-4293-BC98-9389876C623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E8BBC1-1273-47D1-BE59-49D4585D1E9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1BBB3A-FCE0-4DF5-A0C0-49EB0B50E0E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4447FA6-22A6-4CB7-A997-83971E524C5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2E0F824-755D-4FBB-BCCD-42EE562C2EF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923522-8773-4E0A-AA9B-6D39778E135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1DBB32F-4599-4809-9D4E-352DCD917E5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63B4D9D-4DCB-4883-BC12-005B9E79FF2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9768756-EBAE-4874-8C6C-AD532270E63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5563F9-5BEE-478E-A946-D7A82C96781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6F7430-3103-4AAF-800F-BA759CD3BA7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768A1B-8C16-4445-97F4-DF8D65F5AFA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E39861-E0C5-4223-AFA3-5F7F83EFC9A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4CA591-4DEA-4C9C-8AEB-C4D1ED9027C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337938-CABF-4543-B003-66499D00AA9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518911E-5416-4C15-97CB-D7FA3D756EA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1511FD-0D51-437D-8B67-EF57CF46330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5C09F6-F78F-4AEF-826C-FD08EB8549B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9C5212-D7B7-46F1-A954-DDC3F23D51E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FD2ACB-560B-42A4-B9D4-45E7B433837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8C9CAF6-D4B8-4BA4-811F-E7308CBDADC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3680"/>
            <a:ext cx="428040" cy="3632040"/>
            <a:chOff x="360" y="-13680"/>
            <a:chExt cx="428040" cy="363204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6840" y="399960"/>
              <a:ext cx="421200" cy="3218040"/>
            </a:xfrm>
            <a:custGeom>
              <a:avLst/>
              <a:gdLst>
                <a:gd name="textAreaLeft" fmla="*/ 7200 w 421200"/>
                <a:gd name="textAreaRight" fmla="*/ 442440 w 421200"/>
                <a:gd name="textAreaTop" fmla="*/ -7200 h 3218040"/>
                <a:gd name="textAreaBottom" fmla="*/ 322488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4040"/>
              <a:ext cx="15696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080C2B-A55D-4354-AB28-817C3868CF9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293F6F-B2B1-4443-AF09-FD94A89A17A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25DE5C6-E461-4357-9DB0-9DC0DF03B6E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91864F-93B6-4FBA-BB07-B4F23C9DEB7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DFA7B0-33BB-47DE-9DAA-2E91491357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41D4BB0-AE98-45E5-AD82-9E6A602012F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702D3E-82E3-4E46-B91A-ACB4A8A65A3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728130-ACBC-4E47-9C54-DC56CA142C1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2E95B2-CE75-48E8-94A3-929AC329584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731567D-B1C5-408D-B5C0-ECA069A332F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79A121A-3C18-45E4-A2FB-2820B68ABEA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335F640-E8E7-4AC1-841B-F87E508DFE3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448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419A4C-9269-496F-AD89-943C39C4424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p-6YdT1DEO8" TargetMode="External"/><Relationship Id="rId2" Type="http://schemas.openxmlformats.org/officeDocument/2006/relationships/hyperlink" Target="https://www.youtube.com/watch?v=wDgmJFw6F64" TargetMode="External"/><Relationship Id="rId3" Type="http://schemas.openxmlformats.org/officeDocument/2006/relationships/hyperlink" Target="https://www.youtube.com/watch?v=wY4SlbeyUig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6600" cy="754344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092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3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3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3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3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5080" cy="28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7587D06-EDDC-4128-8B85-A29C00C92CD4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9734040" cy="7300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73880"/>
            <a:ext cx="9876960" cy="555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73880"/>
            <a:ext cx="9876960" cy="555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5080" cy="26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Our God (Is Greater) by Chris Tomlin (w/ lyrics)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https://www.youtube.com/watch?v=p-6YdT1DEO8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How Great Is Our God - Lyric Video HD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https://www.youtube.com/watch?v=wDgmJFw6F64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How Great Thou Art with Lyrics (Hymn) - Matt Redman (Cover)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https://www.youtube.com/watch?v=wY4SlbeyUig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6600" cy="754344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092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3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3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3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3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5080" cy="28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84403A84-64B9-4D42-9530-4A080C44B5D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2024-09-30T14:46:11Z</dcterms:modified>
  <cp:revision>136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