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media6.mp4" ContentType="video/mp4"/>
  <Override PartName="/ppt/media/image5.png" ContentType="image/png"/>
  <Override PartName="/ppt/media/media8.mp4" ContentType="video/mp4"/>
  <Override PartName="/ppt/media/image7.png" ContentType="image/pn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B75AA88-AA5D-45CA-9DBA-1D3A51E3F4D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5760" cy="337536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7760" cy="394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49800" cy="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146D99-B18D-4E2D-81F8-B8CBEFD0C833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5760" cy="337536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97760" cy="394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49800" cy="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B07BE3F-B8C9-43DB-8FDA-B0D9F53EDA1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473EAC-D185-4888-976E-C7C928B5720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663E1F3-61E0-4B15-BCA4-F5F048945C7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E30229D-1D07-43DB-9AAC-2AE1D043422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1E46EDD-DE6E-4CE2-BE44-F9AFC89912C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809255F-3CF1-4EBB-BC3C-A5AEB165FAA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7168B575-1538-4F85-A1AB-5D6146D4EE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1C06B54A-FCDE-4B3A-89C2-37CC92139D4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DF3B72AF-9E5F-4262-94FA-D4ACB3A77FF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D31B793E-7A9C-4922-B046-15655C37B38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5D09FA42-ACAC-41CA-A5FE-963628E11A8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D575D2FD-BEF3-4C34-8457-13CDDD03375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BCD79C0A-4ACD-4634-9CE7-9B4678E340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820F54B7-F91E-4DCB-99A5-53C07462176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655FBCD4-63E4-4F54-AA72-A785E355398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6C10C253-CB51-4AD9-8DFE-4A7009AD1F3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71AFAF4C-7A2E-4191-8876-16E9C2A44BF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8B075194-74DF-4488-8B15-6E5B2BFD328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DDD0F824-AF4C-4E24-BD5D-376CEF7C0F6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449A7F35-23C7-47F2-8896-D2404A87DDB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CC92EB84-6349-49F1-ACEC-5C506AB1D7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C13E91AD-96A1-476C-ADC5-02A05ED6FF8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BDE44515-E10F-4592-ACCD-CE1D981C8BE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545AD18F-5ABB-480C-A553-1CC4240F449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3BD69491-85BD-4F4A-80AB-7897638779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B4ECAB19-3C09-42A4-89EB-E7EE2ED409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BED90AD7-8EB6-4785-829C-5867B88DC82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7E22AF43-67A4-49F2-A6E5-334150A48A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A5A44C3B-21F0-45D9-8A4A-5FE2D3E34F1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6E2C8F5F-A4C0-4210-A668-9AD5D641AD4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AB4281B0-F6AA-40A6-97E2-3AEA440F39F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663F6277-1ED8-4469-8236-82F23AAB2DB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7F4F0E76-0100-46A9-8F15-CDA77DFA961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E1C4334B-0E69-4E68-A77A-51047CAC6EF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73ED3922-A63A-4116-B086-A04E9C95CE3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495FE277-3474-4233-A3D6-0633BB0EC96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906CF526-F8A5-498D-AFCC-897711DB920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9A5CB94D-05E1-46D0-BA67-EC58CEA324B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F4CD43FA-1205-4EEB-BF05-478B666A6F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A2CF678D-0A06-4165-96EB-65B43B09F3E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A1AABE6C-0461-4ADC-A685-37B0A041A6E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69DB4B79-D561-4897-B41D-0FA6939785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3AC30AE9-E891-47BC-A811-52C214EFD65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1376F54F-622D-4377-A94A-1F6A3486F4C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560F098E-6DDC-41F5-A688-FD628B82825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8F120751-8824-42B2-A36E-DD1D6EF3CC3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B6E6C655-0344-4056-8FD7-09C14EFE5CE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21C65704-FF5B-49EB-95C1-3E337FE61F6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0B6B46AB-620F-4B97-A678-740262BBB23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AC0E20D-3691-4E8B-9FEF-0C7B07BDE50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1BBE4D3-99D3-410B-BB3E-661526BB053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C11B41C-AD01-43ED-9D4E-92FCC7DB3F3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07B968-500A-4314-B74D-22ED30878EA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5B1B45-485B-491E-B431-FD840071319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2D475F-6678-4609-A430-9B4B28B74BA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5137256-6079-44E2-99E7-70FDF6DCBA4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D74745-E866-484C-83BE-54D8C4AAA16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01B0756-CD9D-4123-8A1E-4CBAB3DA5F7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1D7BD1-5A1D-4022-B644-DC534C59FDC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67D7B80-7D93-4193-ACBC-0202B507F39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6960" cy="754344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1440" y="-18360"/>
            <a:ext cx="416160" cy="3627000"/>
            <a:chOff x="-1440" y="-18360"/>
            <a:chExt cx="416160" cy="362700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1440" y="395280"/>
              <a:ext cx="416160" cy="3213000"/>
            </a:xfrm>
            <a:custGeom>
              <a:avLst/>
              <a:gdLst>
                <a:gd name="textAreaLeft" fmla="*/ -9360 w 416160"/>
                <a:gd name="textAreaRight" fmla="*/ 425520 w 416160"/>
                <a:gd name="textAreaTop" fmla="*/ 9360 h 3213000"/>
                <a:gd name="textAreaBottom" fmla="*/ 3241080 h 32130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378" sy="537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8720"/>
              <a:ext cx="152280" cy="221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484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196554-6181-47C3-B11A-07BD318A8E3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28120" cy="502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F7A628-02CE-43B2-8A95-3232CB9D9B8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93646A1-A651-412E-A2AE-ECFCD73CE29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701860-9834-4654-9F35-D1545ACC289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543FA5B-7C74-4D6C-80A4-6388426A0B7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7E954F-4AE5-4667-90AF-ED86B683753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81D327-7086-4688-A733-87F7387FEE5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533A98B-E9A0-4BBB-970E-75740980484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92D669-88D0-48AF-8DD3-E0B391E170F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5FE84A-B0E0-4D87-AB0F-25B84011086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02D4FF-549B-4277-9284-CCD3490DB9F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501DE0-51BA-4990-8D96-C9A6E7BDC17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68EE31-7C0D-439D-A3A7-A791CB98F77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A84DE2E-F04E-4F5F-9833-DE608FBA63F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F6CCEDB-A493-42C0-ABB8-56F78E4D83A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47BD325-03DC-49C6-822B-858C9873864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2292D74-7368-4E27-82E0-F5897E04C9B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99D675F-B0F8-4FB2-A3FB-B079E9D3F13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83EBF8-F9F0-41B5-92DC-C272BEE21ED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17758D4-4A65-4172-8C67-EB4DA3F9A2D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8E7D5E-7738-4172-84F4-61D62CEFE12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9FFBBB5-6CD3-4058-A7A5-52B76B5E3B6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F60D484-2289-4C17-8A1F-FE502993C3E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FD54C5B-71FC-4282-9425-6BA0F049EC0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12240"/>
            <a:ext cx="432360" cy="3633480"/>
            <a:chOff x="360" y="-12240"/>
            <a:chExt cx="432360" cy="363348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9720" y="401400"/>
              <a:ext cx="422640" cy="3219480"/>
            </a:xfrm>
            <a:custGeom>
              <a:avLst/>
              <a:gdLst>
                <a:gd name="textAreaLeft" fmla="*/ 6480 w 422640"/>
                <a:gd name="textAreaRight" fmla="*/ 441720 w 422640"/>
                <a:gd name="textAreaTop" fmla="*/ -6480 h 3219480"/>
                <a:gd name="textAreaBottom" fmla="*/ 3225600 h 32194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84" sy="55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12600"/>
              <a:ext cx="158400" cy="2216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CB92F37-3B75-4FB6-B242-A02946D80BD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E595F1-C6DB-4E21-82E5-0DB1FAD5BE7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65B3F1-66A9-4AC1-BB85-962FDBC7AD5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664B19-8D95-45DE-8757-D346061134F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B1B1D9-DE38-4470-9795-7CD6514D680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EA1F706-6D85-4B99-9930-CB3EC99D47C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A66FFC-A5C4-41E3-97FF-E3125C6DCF3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F0AF3CC-2681-4C41-935D-C5BDF720328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9931ED-33D3-4150-A290-A9A99B2DB95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9E7B76-6940-449A-8281-9AAB000F7AF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EBD56F7-6C2E-473B-8139-00932BFB3F5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C85A84-32B4-414C-B915-BDE5A4756C1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58760" cy="754524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592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FB22E11-2781-49E5-B0D9-3F7D5A15995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29560" cy="50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8.mp4"/><Relationship Id="rId2" Type="http://schemas.microsoft.com/office/2007/relationships/media" Target="../media/media8.mp4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youtu.be/wDgmJFw6F64?si=ctx-8QBfcXGxOv0Y" TargetMode="External"/><Relationship Id="rId2" Type="http://schemas.openxmlformats.org/officeDocument/2006/relationships/hyperlink" Target="https://youtu.be/3wJw2YOEL_U?si=RKDInR418YIvAaho" TargetMode="External"/><Relationship Id="rId3" Type="http://schemas.openxmlformats.org/officeDocument/2006/relationships/hyperlink" Target="https://youtu.be/gp8dvURtP1U?si=mz6sitmt0BN4rZn1" TargetMode="External"/><Relationship Id="rId4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8040" cy="754488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2360" cy="136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5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5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5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5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16520" cy="2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48B0142F-FC26-4F4B-B09E-4F891E1171B1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56600" y="1072800"/>
            <a:ext cx="9878760" cy="5556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5200" y="1201320"/>
            <a:ext cx="10056600" cy="5656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0600" y="1072800"/>
            <a:ext cx="9878760" cy="5556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1143000" y="3886200"/>
            <a:ext cx="8696520" cy="266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How Great Is Our God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https://youtu.be/wDgmJFw6F64?si=ctx-8QBfcXGxOv0Y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 Speak Jesus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https://youtu.be/3wJw2YOEL_U?si=RKDInR418YIvAaho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What A Day That Will Be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https://youtu.be/gp8dvURtP1U?si=mz6sitmt0BN4rZn1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58040" cy="7544880"/>
          </a:xfrm>
          <a:prstGeom prst="rect">
            <a:avLst/>
          </a:prstGeom>
          <a:ln w="0">
            <a:noFill/>
          </a:ln>
        </p:spPr>
      </p:pic>
      <p:sp>
        <p:nvSpPr>
          <p:cNvPr id="50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2360" cy="136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5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5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5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5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16520" cy="2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7206173A-5E3F-4DF6-B75C-906BE264AE20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</TotalTime>
  <Application>LibreOffice/24.2.5.2$Windows_X86_64 LibreOffice_project/bffef4ea93e59bebbeaf7f431bb02b1a39ee8a59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2024-08-31T08:57:26Z</dcterms:modified>
  <cp:revision>131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