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_rels/slideMaster40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3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26.xml" ContentType="application/vnd.openxmlformats-officedocument.theme+xml"/>
  <Override PartName="/ppt/theme/theme1.xml" ContentType="application/vnd.openxmlformats-officedocument.theme+xml"/>
  <Override PartName="/ppt/theme/theme27.xml" ContentType="application/vnd.openxmlformats-officedocument.theme+xml"/>
  <Override PartName="/ppt/theme/theme2.xml" ContentType="application/vnd.openxmlformats-officedocument.theme+xml"/>
  <Override PartName="/ppt/theme/theme28.xml" ContentType="application/vnd.openxmlformats-officedocument.theme+xml"/>
  <Override PartName="/ppt/theme/theme3.xml" ContentType="application/vnd.openxmlformats-officedocument.theme+xml"/>
  <Override PartName="/ppt/theme/theme29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40.xml" ContentType="application/vnd.openxmlformats-officedocument.theme+xml"/>
  <Override PartName="/ppt/theme/theme6.xml" ContentType="application/vnd.openxmlformats-officedocument.theme+xml"/>
  <Override PartName="/ppt/theme/theme41.xml" ContentType="application/vnd.openxmlformats-officedocument.theme+xml"/>
  <Override PartName="/ppt/theme/theme7.xml" ContentType="application/vnd.openxmlformats-officedocument.theme+xml"/>
  <Override PartName="/ppt/theme/theme42.xml" ContentType="application/vnd.openxmlformats-officedocument.theme+xml"/>
  <Override PartName="/ppt/theme/theme8.xml" ContentType="application/vnd.openxmlformats-officedocument.theme+xml"/>
  <Override PartName="/ppt/theme/theme43.xml" ContentType="application/vnd.openxmlformats-officedocument.theme+xml"/>
  <Override PartName="/ppt/theme/theme9.xml" ContentType="application/vnd.openxmlformats-officedocument.theme+xml"/>
  <Override PartName="/ppt/theme/theme44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48.xml" ContentType="application/vnd.openxmlformats-officedocument.theme+xml"/>
  <Override PartName="/ppt/theme/theme49.xml" ContentType="application/vnd.openxmlformats-officedocument.theme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6.xml.rels" ContentType="application/vnd.openxmlformats-package.relationships+xml"/>
  <Override PartName="/ppt/media/image1.png" ContentType="image/png"/>
  <Override PartName="/ppt/media/media4.mp4" ContentType="video/mp4"/>
  <Override PartName="/ppt/media/image2.png" ContentType="image/png"/>
  <Override PartName="/ppt/media/image3.png" ContentType="image/png"/>
  <Override PartName="/ppt/media/media6.mp4" ContentType="video/mp4"/>
  <Override PartName="/ppt/media/image5.png" ContentType="image/png"/>
  <Override PartName="/ppt/media/image7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</p:sldMasterIdLst>
  <p:notesMasterIdLst>
    <p:notesMasterId r:id="rId50"/>
  </p:notesMasterIdLst>
  <p:sldIdLst>
    <p:sldId id="256" r:id="rId51"/>
    <p:sldId id="257" r:id="rId52"/>
    <p:sldId id="258" r:id="rId53"/>
    <p:sldId id="259" r:id="rId54"/>
    <p:sldId id="260" r:id="rId55"/>
    <p:sldId id="261" r:id="rId56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notesMaster" Target="notesMasters/notesMaster1.xml"/><Relationship Id="rId51" Type="http://schemas.openxmlformats.org/officeDocument/2006/relationships/slide" Target="slides/slide1.xml"/><Relationship Id="rId52" Type="http://schemas.openxmlformats.org/officeDocument/2006/relationships/slide" Target="slides/slide2.xml"/><Relationship Id="rId53" Type="http://schemas.openxmlformats.org/officeDocument/2006/relationships/slide" Target="slides/slide3.xml"/><Relationship Id="rId54" Type="http://schemas.openxmlformats.org/officeDocument/2006/relationships/slide" Target="slides/slide4.xml"/><Relationship Id="rId55" Type="http://schemas.openxmlformats.org/officeDocument/2006/relationships/slide" Target="slides/slide5.xml"/><Relationship Id="rId56" Type="http://schemas.openxmlformats.org/officeDocument/2006/relationships/slide" Target="slides/slide6.xml"/><Relationship Id="rId5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9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7" name="PlaceHolder 4"/>
          <p:cNvSpPr>
            <a:spLocks noGrp="1"/>
          </p:cNvSpPr>
          <p:nvPr>
            <p:ph type="dt" idx="145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8" name="PlaceHolder 5"/>
          <p:cNvSpPr>
            <a:spLocks noGrp="1"/>
          </p:cNvSpPr>
          <p:nvPr>
            <p:ph type="ftr" idx="146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9" name="PlaceHolder 6"/>
          <p:cNvSpPr>
            <a:spLocks noGrp="1"/>
          </p:cNvSpPr>
          <p:nvPr>
            <p:ph type="sldNum" idx="147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53C75D9-2494-459E-B672-159AA40DA84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6120" cy="3375720"/>
          </a:xfrm>
          <a:prstGeom prst="rect">
            <a:avLst/>
          </a:prstGeom>
          <a:ln w="0">
            <a:noFill/>
          </a:ln>
        </p:spPr>
      </p:sp>
      <p:sp>
        <p:nvSpPr>
          <p:cNvPr id="510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98120" cy="394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1" name="PlaceHolder 3"/>
          <p:cNvSpPr>
            <a:spLocks noGrp="1"/>
          </p:cNvSpPr>
          <p:nvPr>
            <p:ph type="sldNum" idx="150"/>
          </p:nvPr>
        </p:nvSpPr>
        <p:spPr>
          <a:xfrm>
            <a:off x="4402080" y="9553680"/>
            <a:ext cx="3350160" cy="486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97AAF3F-8623-4614-A679-1B0582164197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6120" cy="3375720"/>
          </a:xfrm>
          <a:prstGeom prst="rect">
            <a:avLst/>
          </a:prstGeom>
          <a:ln w="0">
            <a:noFill/>
          </a:ln>
        </p:spPr>
      </p:sp>
      <p:sp>
        <p:nvSpPr>
          <p:cNvPr id="513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98120" cy="394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4" name="PlaceHolder 3"/>
          <p:cNvSpPr>
            <a:spLocks noGrp="1"/>
          </p:cNvSpPr>
          <p:nvPr>
            <p:ph type="sldNum" idx="151"/>
          </p:nvPr>
        </p:nvSpPr>
        <p:spPr>
          <a:xfrm>
            <a:off x="4402080" y="9553680"/>
            <a:ext cx="3350160" cy="486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78F9E82-4C13-4B4D-8253-2AAAE28F6522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3C140C6-7560-4A84-AFC3-BD8F478C9A4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5C14D6D-550D-442A-B6F0-CF763CE9882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A88F9ED-7B89-47E1-8300-3A16891199B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C257931-E0BE-46CB-97D1-812C3BAC68E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ECEE950F-1F18-4EFC-8410-FFD8F1E0600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FAC6C9F7-987B-4662-BBF6-71D1EA56796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15350C5D-58FD-4461-8F2A-2F026C28D7A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58734B7D-A0FB-460B-881E-439D440A3F7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36A11335-CB04-48CC-A22F-60801FECAF3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3FF7F3C5-4321-4BAD-BB34-DB04F0AB06A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DC1821BC-A132-465D-9E63-968A2113811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7BD23311-B65A-49CD-AB73-165096F952A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A82A6001-1B24-40AB-A901-FDF704732F0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2A665B8A-F6F5-4D34-AA1C-B51DCE7CEC4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D273164F-E727-47E9-8A28-6AD06EDEEB8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2616ACDC-B453-47B9-A78F-E6ACAFAD3C9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266BF8A9-35E1-43E9-BD35-FB11B737117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3"/>
          </p:nvPr>
        </p:nvSpPr>
        <p:spPr/>
        <p:txBody>
          <a:bodyPr/>
          <a:p>
            <a:fld id="{736D7387-1D47-4863-ADEC-0C5402FB095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6"/>
          </p:nvPr>
        </p:nvSpPr>
        <p:spPr/>
        <p:txBody>
          <a:bodyPr/>
          <a:p>
            <a:fld id="{77639994-93F9-4C5F-9192-CE618FB6D07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9"/>
          </p:nvPr>
        </p:nvSpPr>
        <p:spPr/>
        <p:txBody>
          <a:bodyPr/>
          <a:p>
            <a:fld id="{C3EEA58B-AC59-41E4-BC1B-3ADEF399AE5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2"/>
          </p:nvPr>
        </p:nvSpPr>
        <p:spPr/>
        <p:txBody>
          <a:bodyPr/>
          <a:p>
            <a:fld id="{2C1EFC89-F57F-4992-B2ED-CBC3EFE55DD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5"/>
          </p:nvPr>
        </p:nvSpPr>
        <p:spPr/>
        <p:txBody>
          <a:bodyPr/>
          <a:p>
            <a:fld id="{2A7DEA32-A829-4ABF-B46E-4ACCA3FFEF6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8"/>
          </p:nvPr>
        </p:nvSpPr>
        <p:spPr/>
        <p:txBody>
          <a:bodyPr/>
          <a:p>
            <a:fld id="{26FD2D09-B216-470A-AE92-038C418BDDE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1"/>
          </p:nvPr>
        </p:nvSpPr>
        <p:spPr/>
        <p:txBody>
          <a:bodyPr/>
          <a:p>
            <a:fld id="{F4D8B9D8-039F-4A49-BCE4-37033651EC1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4"/>
          </p:nvPr>
        </p:nvSpPr>
        <p:spPr/>
        <p:txBody>
          <a:bodyPr/>
          <a:p>
            <a:fld id="{BAB5D56C-A542-405D-BAB6-6B35BAE051E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7"/>
          </p:nvPr>
        </p:nvSpPr>
        <p:spPr/>
        <p:txBody>
          <a:bodyPr/>
          <a:p>
            <a:fld id="{E53BCD7F-816C-40FA-8D33-D373F7B21EB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0"/>
          </p:nvPr>
        </p:nvSpPr>
        <p:spPr/>
        <p:txBody>
          <a:bodyPr/>
          <a:p>
            <a:fld id="{263935AB-AC7A-46C3-A9AE-C5A99092317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3"/>
          </p:nvPr>
        </p:nvSpPr>
        <p:spPr/>
        <p:txBody>
          <a:bodyPr/>
          <a:p>
            <a:fld id="{6503404B-454E-42D8-85EE-B0BFA9B1B38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6"/>
          </p:nvPr>
        </p:nvSpPr>
        <p:spPr/>
        <p:txBody>
          <a:bodyPr/>
          <a:p>
            <a:fld id="{2A0981AB-861B-4084-BF18-ED4DB94AA1B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9"/>
          </p:nvPr>
        </p:nvSpPr>
        <p:spPr/>
        <p:txBody>
          <a:bodyPr/>
          <a:p>
            <a:fld id="{04CD5A25-5BC1-49A3-BEC9-36DF86D88E3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2"/>
          </p:nvPr>
        </p:nvSpPr>
        <p:spPr/>
        <p:txBody>
          <a:bodyPr/>
          <a:p>
            <a:fld id="{4154EBF2-7EC9-40DC-BBCF-06258A86BA1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5"/>
          </p:nvPr>
        </p:nvSpPr>
        <p:spPr/>
        <p:txBody>
          <a:bodyPr/>
          <a:p>
            <a:fld id="{61446B18-5EF3-49DD-8C0C-B409D3CDDD7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8"/>
          </p:nvPr>
        </p:nvSpPr>
        <p:spPr/>
        <p:txBody>
          <a:bodyPr/>
          <a:p>
            <a:fld id="{9CD74D2C-816A-4B78-BF12-49A0379960B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1"/>
          </p:nvPr>
        </p:nvSpPr>
        <p:spPr/>
        <p:txBody>
          <a:bodyPr/>
          <a:p>
            <a:fld id="{44B82DAA-1ADD-49C3-BEB4-519D92EB75F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4"/>
          </p:nvPr>
        </p:nvSpPr>
        <p:spPr/>
        <p:txBody>
          <a:bodyPr/>
          <a:p>
            <a:fld id="{870479D1-1F5F-4CEF-BF85-1CBABBCFFAE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7"/>
          </p:nvPr>
        </p:nvSpPr>
        <p:spPr/>
        <p:txBody>
          <a:bodyPr/>
          <a:p>
            <a:fld id="{4C33FD46-B354-46C2-A1DF-D162BD31C68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0"/>
          </p:nvPr>
        </p:nvSpPr>
        <p:spPr/>
        <p:txBody>
          <a:bodyPr/>
          <a:p>
            <a:fld id="{3BB7637E-D86E-4531-B7BA-3BDAC8129AF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023E8211-FABA-4AE0-9491-7CE323B314F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6"/>
          </p:nvPr>
        </p:nvSpPr>
        <p:spPr/>
        <p:txBody>
          <a:bodyPr/>
          <a:p>
            <a:fld id="{2DFB6C18-34D8-4CB0-BE3F-8BDB77A775A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9"/>
          </p:nvPr>
        </p:nvSpPr>
        <p:spPr/>
        <p:txBody>
          <a:bodyPr/>
          <a:p>
            <a:fld id="{0908F82A-312D-4200-8772-997588C0154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2"/>
          </p:nvPr>
        </p:nvSpPr>
        <p:spPr/>
        <p:txBody>
          <a:bodyPr/>
          <a:p>
            <a:fld id="{65AA7A9A-E43E-4C0C-A9B6-C99D716A5AB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5"/>
          </p:nvPr>
        </p:nvSpPr>
        <p:spPr/>
        <p:txBody>
          <a:bodyPr/>
          <a:p>
            <a:fld id="{33C665E7-8CA4-414B-91FB-AC0FF26ADBF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8"/>
          </p:nvPr>
        </p:nvSpPr>
        <p:spPr/>
        <p:txBody>
          <a:bodyPr/>
          <a:p>
            <a:fld id="{F43399DB-8D36-40F5-81AD-597AEAAC6BF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1"/>
          </p:nvPr>
        </p:nvSpPr>
        <p:spPr/>
        <p:txBody>
          <a:bodyPr/>
          <a:p>
            <a:fld id="{3F436500-8CCC-40DF-B464-B2456C5D703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34"/>
          </p:nvPr>
        </p:nvSpPr>
        <p:spPr/>
        <p:txBody>
          <a:bodyPr/>
          <a:p>
            <a:fld id="{F2BCA373-B698-4FA6-AF1D-926F8ACFF19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37"/>
          </p:nvPr>
        </p:nvSpPr>
        <p:spPr/>
        <p:txBody>
          <a:bodyPr/>
          <a:p>
            <a:fld id="{580574EA-5C82-488E-80AB-6F584AC5166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0"/>
          </p:nvPr>
        </p:nvSpPr>
        <p:spPr/>
        <p:txBody>
          <a:bodyPr/>
          <a:p>
            <a:fld id="{3E5F8DFF-D2B5-401C-A53A-24C6F266519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4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3"/>
          </p:nvPr>
        </p:nvSpPr>
        <p:spPr/>
        <p:txBody>
          <a:bodyPr/>
          <a:p>
            <a:fld id="{68EA18E9-DE85-4B2F-8B72-32405A1AADE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4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-1080" y="-18000"/>
            <a:ext cx="416520" cy="3627360"/>
            <a:chOff x="-1080" y="-18000"/>
            <a:chExt cx="416520" cy="362736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-1440" y="396000"/>
              <a:ext cx="416520" cy="3213360"/>
            </a:xfrm>
            <a:custGeom>
              <a:avLst/>
              <a:gdLst>
                <a:gd name="textAreaLeft" fmla="*/ -9360 w 416520"/>
                <a:gd name="textAreaRight" fmla="*/ 425520 w 416520"/>
                <a:gd name="textAreaTop" fmla="*/ 9360 h 3213360"/>
                <a:gd name="textAreaBottom" fmla="*/ 3241080 h 3213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90" sy="53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8000"/>
              <a:ext cx="152640" cy="2210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7520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FB21907-0A51-4014-B773-5F27BDE7B85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grpSp>
        <p:nvGrpSpPr>
          <p:cNvPr id="16" name="Group 6"/>
          <p:cNvGrpSpPr/>
          <p:nvPr/>
        </p:nvGrpSpPr>
        <p:grpSpPr>
          <a:xfrm>
            <a:off x="-1080" y="-18000"/>
            <a:ext cx="416520" cy="3627360"/>
            <a:chOff x="-1080" y="-18000"/>
            <a:chExt cx="416520" cy="3627360"/>
          </a:xfrm>
        </p:grpSpPr>
        <p:sp>
          <p:nvSpPr>
            <p:cNvPr id="17" name="Freeform: Shape 7"/>
            <p:cNvSpPr/>
            <p:nvPr/>
          </p:nvSpPr>
          <p:spPr>
            <a:xfrm flipH="1" flipV="1">
              <a:off x="-1440" y="396000"/>
              <a:ext cx="416520" cy="3213360"/>
            </a:xfrm>
            <a:custGeom>
              <a:avLst/>
              <a:gdLst>
                <a:gd name="textAreaLeft" fmla="*/ -9360 w 416520"/>
                <a:gd name="textAreaRight" fmla="*/ 425520 w 416520"/>
                <a:gd name="textAreaTop" fmla="*/ 9360 h 3213360"/>
                <a:gd name="textAreaBottom" fmla="*/ 3241080 h 3213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90" sy="53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 flipV="1">
              <a:off x="0" y="-18000"/>
              <a:ext cx="152640" cy="2210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ftr" idx="4"/>
          </p:nvPr>
        </p:nvSpPr>
        <p:spPr>
          <a:xfrm>
            <a:off x="3445560" y="6889320"/>
            <a:ext cx="317520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6"/>
          <p:cNvSpPr>
            <a:spLocks noGrp="1"/>
          </p:cNvSpPr>
          <p:nvPr>
            <p:ph type="sldNum" idx="5"/>
          </p:nvPr>
        </p:nvSpPr>
        <p:spPr>
          <a:xfrm>
            <a:off x="722376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70EA4C2-409A-43B3-A7DC-3C1720E4268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7"/>
          <p:cNvSpPr>
            <a:spLocks noGrp="1"/>
          </p:cNvSpPr>
          <p:nvPr>
            <p:ph type="dt" idx="6"/>
          </p:nvPr>
        </p:nvSpPr>
        <p:spPr>
          <a:xfrm>
            <a:off x="50328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grpSp>
        <p:nvGrpSpPr>
          <p:cNvPr id="31" name="Group 6"/>
          <p:cNvGrpSpPr/>
          <p:nvPr/>
        </p:nvGrpSpPr>
        <p:grpSpPr>
          <a:xfrm>
            <a:off x="-1080" y="-18000"/>
            <a:ext cx="416520" cy="3627360"/>
            <a:chOff x="-1080" y="-18000"/>
            <a:chExt cx="416520" cy="3627360"/>
          </a:xfrm>
        </p:grpSpPr>
        <p:sp>
          <p:nvSpPr>
            <p:cNvPr id="32" name="Freeform: Shape 7"/>
            <p:cNvSpPr/>
            <p:nvPr/>
          </p:nvSpPr>
          <p:spPr>
            <a:xfrm flipH="1" flipV="1">
              <a:off x="-1440" y="396000"/>
              <a:ext cx="416520" cy="3213360"/>
            </a:xfrm>
            <a:custGeom>
              <a:avLst/>
              <a:gdLst>
                <a:gd name="textAreaLeft" fmla="*/ -9360 w 416520"/>
                <a:gd name="textAreaRight" fmla="*/ 425520 w 416520"/>
                <a:gd name="textAreaTop" fmla="*/ 9360 h 3213360"/>
                <a:gd name="textAreaBottom" fmla="*/ 3241080 h 3213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90" sy="53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" name="Rectangle 8"/>
            <p:cNvSpPr/>
            <p:nvPr/>
          </p:nvSpPr>
          <p:spPr>
            <a:xfrm flipV="1">
              <a:off x="0" y="-18000"/>
              <a:ext cx="152640" cy="2210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ftr" idx="7"/>
          </p:nvPr>
        </p:nvSpPr>
        <p:spPr>
          <a:xfrm>
            <a:off x="3445560" y="6889320"/>
            <a:ext cx="317520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sldNum" idx="8"/>
          </p:nvPr>
        </p:nvSpPr>
        <p:spPr>
          <a:xfrm>
            <a:off x="722376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A3417E3-A654-432C-A318-B314D3B6BBC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dt" idx="9"/>
          </p:nvPr>
        </p:nvSpPr>
        <p:spPr>
          <a:xfrm>
            <a:off x="50328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grpSp>
        <p:nvGrpSpPr>
          <p:cNvPr id="46" name="Group 6"/>
          <p:cNvGrpSpPr/>
          <p:nvPr/>
        </p:nvGrpSpPr>
        <p:grpSpPr>
          <a:xfrm>
            <a:off x="-1080" y="-18000"/>
            <a:ext cx="416520" cy="3627360"/>
            <a:chOff x="-1080" y="-18000"/>
            <a:chExt cx="416520" cy="3627360"/>
          </a:xfrm>
        </p:grpSpPr>
        <p:sp>
          <p:nvSpPr>
            <p:cNvPr id="47" name="Freeform: Shape 7"/>
            <p:cNvSpPr/>
            <p:nvPr/>
          </p:nvSpPr>
          <p:spPr>
            <a:xfrm flipH="1" flipV="1">
              <a:off x="-1440" y="396000"/>
              <a:ext cx="416520" cy="3213360"/>
            </a:xfrm>
            <a:custGeom>
              <a:avLst/>
              <a:gdLst>
                <a:gd name="textAreaLeft" fmla="*/ -9360 w 416520"/>
                <a:gd name="textAreaRight" fmla="*/ 425520 w 416520"/>
                <a:gd name="textAreaTop" fmla="*/ 9360 h 3213360"/>
                <a:gd name="textAreaBottom" fmla="*/ 3241080 h 3213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90" sy="53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48" name="Rectangle 8"/>
            <p:cNvSpPr/>
            <p:nvPr/>
          </p:nvSpPr>
          <p:spPr>
            <a:xfrm flipV="1">
              <a:off x="0" y="-18000"/>
              <a:ext cx="152640" cy="2210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ftr" idx="10"/>
          </p:nvPr>
        </p:nvSpPr>
        <p:spPr>
          <a:xfrm>
            <a:off x="3445560" y="6889320"/>
            <a:ext cx="317520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sldNum" idx="11"/>
          </p:nvPr>
        </p:nvSpPr>
        <p:spPr>
          <a:xfrm>
            <a:off x="722376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CB3BD45-E0E6-4964-AB27-75644BDB18B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dt" idx="12"/>
          </p:nvPr>
        </p:nvSpPr>
        <p:spPr>
          <a:xfrm>
            <a:off x="50328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grpSp>
        <p:nvGrpSpPr>
          <p:cNvPr id="59" name="Group 6"/>
          <p:cNvGrpSpPr/>
          <p:nvPr/>
        </p:nvGrpSpPr>
        <p:grpSpPr>
          <a:xfrm>
            <a:off x="-1080" y="-18000"/>
            <a:ext cx="416520" cy="3627360"/>
            <a:chOff x="-1080" y="-18000"/>
            <a:chExt cx="416520" cy="3627360"/>
          </a:xfrm>
        </p:grpSpPr>
        <p:sp>
          <p:nvSpPr>
            <p:cNvPr id="60" name="Freeform: Shape 7"/>
            <p:cNvSpPr/>
            <p:nvPr/>
          </p:nvSpPr>
          <p:spPr>
            <a:xfrm flipH="1" flipV="1">
              <a:off x="-1440" y="396000"/>
              <a:ext cx="416520" cy="3213360"/>
            </a:xfrm>
            <a:custGeom>
              <a:avLst/>
              <a:gdLst>
                <a:gd name="textAreaLeft" fmla="*/ -9360 w 416520"/>
                <a:gd name="textAreaRight" fmla="*/ 425520 w 416520"/>
                <a:gd name="textAreaTop" fmla="*/ 9360 h 3213360"/>
                <a:gd name="textAreaBottom" fmla="*/ 3241080 h 3213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90" sy="53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61" name="Rectangle 8"/>
            <p:cNvSpPr/>
            <p:nvPr/>
          </p:nvSpPr>
          <p:spPr>
            <a:xfrm flipV="1">
              <a:off x="0" y="-18000"/>
              <a:ext cx="152640" cy="2210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ftr" idx="13"/>
          </p:nvPr>
        </p:nvSpPr>
        <p:spPr>
          <a:xfrm>
            <a:off x="3445560" y="6889320"/>
            <a:ext cx="317520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sldNum" idx="14"/>
          </p:nvPr>
        </p:nvSpPr>
        <p:spPr>
          <a:xfrm>
            <a:off x="722376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698C467-66E5-4F9C-AB8B-57662291A3C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8"/>
          <p:cNvSpPr>
            <a:spLocks noGrp="1"/>
          </p:cNvSpPr>
          <p:nvPr>
            <p:ph type="dt" idx="15"/>
          </p:nvPr>
        </p:nvSpPr>
        <p:spPr>
          <a:xfrm>
            <a:off x="50328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grpSp>
        <p:nvGrpSpPr>
          <p:cNvPr id="76" name="Group 6"/>
          <p:cNvGrpSpPr/>
          <p:nvPr/>
        </p:nvGrpSpPr>
        <p:grpSpPr>
          <a:xfrm>
            <a:off x="-1080" y="-18000"/>
            <a:ext cx="416520" cy="3627360"/>
            <a:chOff x="-1080" y="-18000"/>
            <a:chExt cx="416520" cy="3627360"/>
          </a:xfrm>
        </p:grpSpPr>
        <p:sp>
          <p:nvSpPr>
            <p:cNvPr id="77" name="Freeform: Shape 7"/>
            <p:cNvSpPr/>
            <p:nvPr/>
          </p:nvSpPr>
          <p:spPr>
            <a:xfrm flipH="1" flipV="1">
              <a:off x="-1440" y="396000"/>
              <a:ext cx="416520" cy="3213360"/>
            </a:xfrm>
            <a:custGeom>
              <a:avLst/>
              <a:gdLst>
                <a:gd name="textAreaLeft" fmla="*/ -9360 w 416520"/>
                <a:gd name="textAreaRight" fmla="*/ 425520 w 416520"/>
                <a:gd name="textAreaTop" fmla="*/ 9360 h 3213360"/>
                <a:gd name="textAreaBottom" fmla="*/ 3241080 h 3213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90" sy="53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78" name="Rectangle 8"/>
            <p:cNvSpPr/>
            <p:nvPr/>
          </p:nvSpPr>
          <p:spPr>
            <a:xfrm flipV="1">
              <a:off x="0" y="-18000"/>
              <a:ext cx="152640" cy="2210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79" name="PlaceHolder 1"/>
          <p:cNvSpPr>
            <a:spLocks noGrp="1"/>
          </p:cNvSpPr>
          <p:nvPr>
            <p:ph type="ftr" idx="16"/>
          </p:nvPr>
        </p:nvSpPr>
        <p:spPr>
          <a:xfrm>
            <a:off x="3445560" y="6889320"/>
            <a:ext cx="317520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ldNum" idx="17"/>
          </p:nvPr>
        </p:nvSpPr>
        <p:spPr>
          <a:xfrm>
            <a:off x="722376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4224100-C069-412D-8CF9-0D39E721E78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dt" idx="18"/>
          </p:nvPr>
        </p:nvSpPr>
        <p:spPr>
          <a:xfrm>
            <a:off x="50328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grpSp>
        <p:nvGrpSpPr>
          <p:cNvPr id="83" name="Group 6"/>
          <p:cNvGrpSpPr/>
          <p:nvPr/>
        </p:nvGrpSpPr>
        <p:grpSpPr>
          <a:xfrm>
            <a:off x="-1080" y="-18000"/>
            <a:ext cx="416520" cy="3627360"/>
            <a:chOff x="-1080" y="-18000"/>
            <a:chExt cx="416520" cy="3627360"/>
          </a:xfrm>
        </p:grpSpPr>
        <p:sp>
          <p:nvSpPr>
            <p:cNvPr id="84" name="Freeform: Shape 7"/>
            <p:cNvSpPr/>
            <p:nvPr/>
          </p:nvSpPr>
          <p:spPr>
            <a:xfrm flipH="1" flipV="1">
              <a:off x="-1440" y="396000"/>
              <a:ext cx="416520" cy="3213360"/>
            </a:xfrm>
            <a:custGeom>
              <a:avLst/>
              <a:gdLst>
                <a:gd name="textAreaLeft" fmla="*/ -9360 w 416520"/>
                <a:gd name="textAreaRight" fmla="*/ 425520 w 416520"/>
                <a:gd name="textAreaTop" fmla="*/ 9360 h 3213360"/>
                <a:gd name="textAreaBottom" fmla="*/ 3241080 h 3213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90" sy="53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85" name="Rectangle 8"/>
            <p:cNvSpPr/>
            <p:nvPr/>
          </p:nvSpPr>
          <p:spPr>
            <a:xfrm flipV="1">
              <a:off x="0" y="-18000"/>
              <a:ext cx="152640" cy="2210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86" name="PlaceHolder 1"/>
          <p:cNvSpPr>
            <a:spLocks noGrp="1"/>
          </p:cNvSpPr>
          <p:nvPr>
            <p:ph type="ftr" idx="19"/>
          </p:nvPr>
        </p:nvSpPr>
        <p:spPr>
          <a:xfrm>
            <a:off x="3445560" y="6889320"/>
            <a:ext cx="317520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ldNum" idx="20"/>
          </p:nvPr>
        </p:nvSpPr>
        <p:spPr>
          <a:xfrm>
            <a:off x="722376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FA9121B-E17E-4C53-9102-F509093E65B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dt" idx="21"/>
          </p:nvPr>
        </p:nvSpPr>
        <p:spPr>
          <a:xfrm>
            <a:off x="50328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grpSp>
        <p:nvGrpSpPr>
          <p:cNvPr id="92" name="Group 6"/>
          <p:cNvGrpSpPr/>
          <p:nvPr/>
        </p:nvGrpSpPr>
        <p:grpSpPr>
          <a:xfrm>
            <a:off x="-1080" y="-18000"/>
            <a:ext cx="416520" cy="3627360"/>
            <a:chOff x="-1080" y="-18000"/>
            <a:chExt cx="416520" cy="3627360"/>
          </a:xfrm>
        </p:grpSpPr>
        <p:sp>
          <p:nvSpPr>
            <p:cNvPr id="93" name="Freeform: Shape 7"/>
            <p:cNvSpPr/>
            <p:nvPr/>
          </p:nvSpPr>
          <p:spPr>
            <a:xfrm flipH="1" flipV="1">
              <a:off x="-1440" y="396000"/>
              <a:ext cx="416520" cy="3213360"/>
            </a:xfrm>
            <a:custGeom>
              <a:avLst/>
              <a:gdLst>
                <a:gd name="textAreaLeft" fmla="*/ -9360 w 416520"/>
                <a:gd name="textAreaRight" fmla="*/ 425520 w 416520"/>
                <a:gd name="textAreaTop" fmla="*/ 9360 h 3213360"/>
                <a:gd name="textAreaBottom" fmla="*/ 3241080 h 3213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90" sy="53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4" name="Rectangle 8"/>
            <p:cNvSpPr/>
            <p:nvPr/>
          </p:nvSpPr>
          <p:spPr>
            <a:xfrm flipV="1">
              <a:off x="0" y="-18000"/>
              <a:ext cx="152640" cy="2210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ftr" idx="22"/>
          </p:nvPr>
        </p:nvSpPr>
        <p:spPr>
          <a:xfrm>
            <a:off x="3445560" y="6889320"/>
            <a:ext cx="317520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sldNum" idx="23"/>
          </p:nvPr>
        </p:nvSpPr>
        <p:spPr>
          <a:xfrm>
            <a:off x="722376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62623B6-7A0E-4F4E-B0C8-B9EB92F7E3D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dt" idx="24"/>
          </p:nvPr>
        </p:nvSpPr>
        <p:spPr>
          <a:xfrm>
            <a:off x="50328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grpSp>
        <p:nvGrpSpPr>
          <p:cNvPr id="103" name="Group 6"/>
          <p:cNvGrpSpPr/>
          <p:nvPr/>
        </p:nvGrpSpPr>
        <p:grpSpPr>
          <a:xfrm>
            <a:off x="-1080" y="-18000"/>
            <a:ext cx="416520" cy="3627360"/>
            <a:chOff x="-1080" y="-18000"/>
            <a:chExt cx="416520" cy="3627360"/>
          </a:xfrm>
        </p:grpSpPr>
        <p:sp>
          <p:nvSpPr>
            <p:cNvPr id="104" name="Freeform: Shape 7"/>
            <p:cNvSpPr/>
            <p:nvPr/>
          </p:nvSpPr>
          <p:spPr>
            <a:xfrm flipH="1" flipV="1">
              <a:off x="-1440" y="396000"/>
              <a:ext cx="416520" cy="3213360"/>
            </a:xfrm>
            <a:custGeom>
              <a:avLst/>
              <a:gdLst>
                <a:gd name="textAreaLeft" fmla="*/ -9360 w 416520"/>
                <a:gd name="textAreaRight" fmla="*/ 425520 w 416520"/>
                <a:gd name="textAreaTop" fmla="*/ 9360 h 3213360"/>
                <a:gd name="textAreaBottom" fmla="*/ 3241080 h 3213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90" sy="53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05" name="Rectangle 8"/>
            <p:cNvSpPr/>
            <p:nvPr/>
          </p:nvSpPr>
          <p:spPr>
            <a:xfrm flipV="1">
              <a:off x="0" y="-18000"/>
              <a:ext cx="152640" cy="2210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ftr" idx="25"/>
          </p:nvPr>
        </p:nvSpPr>
        <p:spPr>
          <a:xfrm>
            <a:off x="3445560" y="6889320"/>
            <a:ext cx="317520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sldNum" idx="26"/>
          </p:nvPr>
        </p:nvSpPr>
        <p:spPr>
          <a:xfrm>
            <a:off x="722376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73858F5-C763-4801-BDCF-9DEC56D7D5F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 type="dt" idx="27"/>
          </p:nvPr>
        </p:nvSpPr>
        <p:spPr>
          <a:xfrm>
            <a:off x="50328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grpSp>
        <p:nvGrpSpPr>
          <p:cNvPr id="114" name="Group 6"/>
          <p:cNvGrpSpPr/>
          <p:nvPr/>
        </p:nvGrpSpPr>
        <p:grpSpPr>
          <a:xfrm>
            <a:off x="-1080" y="-18000"/>
            <a:ext cx="416520" cy="3627360"/>
            <a:chOff x="-1080" y="-18000"/>
            <a:chExt cx="416520" cy="3627360"/>
          </a:xfrm>
        </p:grpSpPr>
        <p:sp>
          <p:nvSpPr>
            <p:cNvPr id="115" name="Freeform: Shape 7"/>
            <p:cNvSpPr/>
            <p:nvPr/>
          </p:nvSpPr>
          <p:spPr>
            <a:xfrm flipH="1" flipV="1">
              <a:off x="-1440" y="396000"/>
              <a:ext cx="416520" cy="3213360"/>
            </a:xfrm>
            <a:custGeom>
              <a:avLst/>
              <a:gdLst>
                <a:gd name="textAreaLeft" fmla="*/ -9360 w 416520"/>
                <a:gd name="textAreaRight" fmla="*/ 425520 w 416520"/>
                <a:gd name="textAreaTop" fmla="*/ 9360 h 3213360"/>
                <a:gd name="textAreaBottom" fmla="*/ 3241080 h 3213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90" sy="53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16" name="Rectangle 8"/>
            <p:cNvSpPr/>
            <p:nvPr/>
          </p:nvSpPr>
          <p:spPr>
            <a:xfrm flipV="1">
              <a:off x="0" y="-18000"/>
              <a:ext cx="152640" cy="2210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ftr" idx="28"/>
          </p:nvPr>
        </p:nvSpPr>
        <p:spPr>
          <a:xfrm>
            <a:off x="3445560" y="6889320"/>
            <a:ext cx="317520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sldNum" idx="29"/>
          </p:nvPr>
        </p:nvSpPr>
        <p:spPr>
          <a:xfrm>
            <a:off x="722376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23299AA-36E6-46A7-BB59-0D5782087CB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dt" idx="30"/>
          </p:nvPr>
        </p:nvSpPr>
        <p:spPr>
          <a:xfrm>
            <a:off x="50328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4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grpSp>
        <p:nvGrpSpPr>
          <p:cNvPr id="127" name="Group 6"/>
          <p:cNvGrpSpPr/>
          <p:nvPr/>
        </p:nvGrpSpPr>
        <p:grpSpPr>
          <a:xfrm>
            <a:off x="-1080" y="-18000"/>
            <a:ext cx="416520" cy="3627360"/>
            <a:chOff x="-1080" y="-18000"/>
            <a:chExt cx="416520" cy="3627360"/>
          </a:xfrm>
        </p:grpSpPr>
        <p:sp>
          <p:nvSpPr>
            <p:cNvPr id="128" name="Freeform: Shape 7"/>
            <p:cNvSpPr/>
            <p:nvPr/>
          </p:nvSpPr>
          <p:spPr>
            <a:xfrm flipH="1" flipV="1">
              <a:off x="-1440" y="396000"/>
              <a:ext cx="416520" cy="3213360"/>
            </a:xfrm>
            <a:custGeom>
              <a:avLst/>
              <a:gdLst>
                <a:gd name="textAreaLeft" fmla="*/ -9360 w 416520"/>
                <a:gd name="textAreaRight" fmla="*/ 425520 w 416520"/>
                <a:gd name="textAreaTop" fmla="*/ 9360 h 3213360"/>
                <a:gd name="textAreaBottom" fmla="*/ 3241080 h 3213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90" sy="53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29" name="Rectangle 8"/>
            <p:cNvSpPr/>
            <p:nvPr/>
          </p:nvSpPr>
          <p:spPr>
            <a:xfrm flipV="1">
              <a:off x="0" y="-18000"/>
              <a:ext cx="152640" cy="2210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ftr" idx="31"/>
          </p:nvPr>
        </p:nvSpPr>
        <p:spPr>
          <a:xfrm>
            <a:off x="3445560" y="6889320"/>
            <a:ext cx="317520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 idx="32"/>
          </p:nvPr>
        </p:nvSpPr>
        <p:spPr>
          <a:xfrm>
            <a:off x="722376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CC17015-3F42-4E2A-AC2A-77F966FD8E6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dt" idx="33"/>
          </p:nvPr>
        </p:nvSpPr>
        <p:spPr>
          <a:xfrm>
            <a:off x="50328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4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7320" cy="7543800"/>
          </a:xfrm>
          <a:prstGeom prst="rect">
            <a:avLst/>
          </a:prstGeom>
          <a:ln w="0">
            <a:noFill/>
          </a:ln>
        </p:spPr>
      </p:pic>
      <p:grpSp>
        <p:nvGrpSpPr>
          <p:cNvPr id="136" name="Group 6"/>
          <p:cNvGrpSpPr/>
          <p:nvPr/>
        </p:nvGrpSpPr>
        <p:grpSpPr>
          <a:xfrm>
            <a:off x="-1080" y="-18000"/>
            <a:ext cx="416520" cy="3627360"/>
            <a:chOff x="-1080" y="-18000"/>
            <a:chExt cx="416520" cy="3627360"/>
          </a:xfrm>
        </p:grpSpPr>
        <p:sp>
          <p:nvSpPr>
            <p:cNvPr id="137" name="Freeform: Shape 7"/>
            <p:cNvSpPr/>
            <p:nvPr/>
          </p:nvSpPr>
          <p:spPr>
            <a:xfrm flipH="1" flipV="1">
              <a:off x="-1440" y="396000"/>
              <a:ext cx="416520" cy="3213360"/>
            </a:xfrm>
            <a:custGeom>
              <a:avLst/>
              <a:gdLst>
                <a:gd name="textAreaLeft" fmla="*/ -9360 w 416520"/>
                <a:gd name="textAreaRight" fmla="*/ 425520 w 416520"/>
                <a:gd name="textAreaTop" fmla="*/ 9360 h 3213360"/>
                <a:gd name="textAreaBottom" fmla="*/ 3241080 h 3213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90" sy="539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38" name="Rectangle 8"/>
            <p:cNvSpPr/>
            <p:nvPr/>
          </p:nvSpPr>
          <p:spPr>
            <a:xfrm flipV="1">
              <a:off x="0" y="-18000"/>
              <a:ext cx="152640" cy="2210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9" name="PlaceHolder 1"/>
          <p:cNvSpPr>
            <a:spLocks noGrp="1"/>
          </p:cNvSpPr>
          <p:nvPr>
            <p:ph type="ftr" idx="34"/>
          </p:nvPr>
        </p:nvSpPr>
        <p:spPr>
          <a:xfrm>
            <a:off x="3445560" y="6889320"/>
            <a:ext cx="317520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ldNum" idx="35"/>
          </p:nvPr>
        </p:nvSpPr>
        <p:spPr>
          <a:xfrm>
            <a:off x="722376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3B28012-851C-4152-B770-F248BC33708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dt" idx="36"/>
          </p:nvPr>
        </p:nvSpPr>
        <p:spPr>
          <a:xfrm>
            <a:off x="503280" y="688932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4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ftr" idx="37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8" name="PlaceHolder 6"/>
          <p:cNvSpPr>
            <a:spLocks noGrp="1"/>
          </p:cNvSpPr>
          <p:nvPr>
            <p:ph type="sldNum" idx="38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2BAF829-2D42-4AE3-B1AF-4D927B54495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9" name="PlaceHolder 7"/>
          <p:cNvSpPr>
            <a:spLocks noGrp="1"/>
          </p:cNvSpPr>
          <p:nvPr>
            <p:ph type="dt" idx="39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ftr" idx="40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0" name="PlaceHolder 6"/>
          <p:cNvSpPr>
            <a:spLocks noGrp="1"/>
          </p:cNvSpPr>
          <p:nvPr>
            <p:ph type="sldNum" idx="41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1FA0301-F422-40FD-8D3A-1784C948CB4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7"/>
          <p:cNvSpPr>
            <a:spLocks noGrp="1"/>
          </p:cNvSpPr>
          <p:nvPr>
            <p:ph type="dt" idx="42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ftr" idx="43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 type="sldNum" idx="44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A58FE51-2E56-4849-9A90-B99996077FC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 type="dt" idx="45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3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6"/>
          <p:cNvSpPr>
            <a:spLocks noGrp="1"/>
          </p:cNvSpPr>
          <p:nvPr>
            <p:ph type="ftr" idx="46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PlaceHolder 7"/>
          <p:cNvSpPr>
            <a:spLocks noGrp="1"/>
          </p:cNvSpPr>
          <p:nvPr>
            <p:ph type="sldNum" idx="47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5F65574-5061-448F-AC1E-4CC1312BA7D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4" name="PlaceHolder 8"/>
          <p:cNvSpPr>
            <a:spLocks noGrp="1"/>
          </p:cNvSpPr>
          <p:nvPr>
            <p:ph type="dt" idx="48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3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sp>
        <p:nvSpPr>
          <p:cNvPr id="191" name="PlaceHolder 1"/>
          <p:cNvSpPr>
            <a:spLocks noGrp="1"/>
          </p:cNvSpPr>
          <p:nvPr>
            <p:ph type="ftr" idx="49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sldNum" idx="50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309C078-93D4-45F5-B2CA-05B09D53F7E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dt" idx="51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3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sp>
        <p:nvSpPr>
          <p:cNvPr id="195" name="PlaceHolder 1"/>
          <p:cNvSpPr>
            <a:spLocks noGrp="1"/>
          </p:cNvSpPr>
          <p:nvPr>
            <p:ph type="ftr" idx="52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ldNum" idx="53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B56E6E3-89F5-4B58-98DA-6296665BC1B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dt" idx="54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3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ftr" idx="55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sldNum" idx="56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D3E4CF1-4693-4273-A408-EC577D690CF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 type="dt" idx="57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3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ftr" idx="58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sldNum" idx="59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80632BF-203B-4A3B-A17A-047FB512D52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 type="dt" idx="60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3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ftr" idx="61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sldNum" idx="62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824C986-6BEC-47B3-88FB-73075F363CB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6"/>
          <p:cNvSpPr>
            <a:spLocks noGrp="1"/>
          </p:cNvSpPr>
          <p:nvPr>
            <p:ph type="dt" idx="63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3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ftr" idx="64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65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7C86C95-58CE-4A09-97C1-19B751E4385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dt" idx="66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3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sp>
        <p:nvSpPr>
          <p:cNvPr id="231" name="PlaceHolder 1"/>
          <p:cNvSpPr>
            <a:spLocks noGrp="1"/>
          </p:cNvSpPr>
          <p:nvPr>
            <p:ph type="ftr" idx="67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ldNum" idx="68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5C86E58-713C-4988-B023-953D003FB24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dt" idx="69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3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5"/>
          <p:cNvSpPr>
            <a:spLocks noGrp="1"/>
          </p:cNvSpPr>
          <p:nvPr>
            <p:ph type="ftr" idx="70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0" name="PlaceHolder 6"/>
          <p:cNvSpPr>
            <a:spLocks noGrp="1"/>
          </p:cNvSpPr>
          <p:nvPr>
            <p:ph type="sldNum" idx="71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E022929-E87D-4863-913A-84010AA3B99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1" name="PlaceHolder 7"/>
          <p:cNvSpPr>
            <a:spLocks noGrp="1"/>
          </p:cNvSpPr>
          <p:nvPr>
            <p:ph type="dt" idx="72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3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grpSp>
        <p:nvGrpSpPr>
          <p:cNvPr id="247" name="Group 6"/>
          <p:cNvGrpSpPr/>
          <p:nvPr/>
        </p:nvGrpSpPr>
        <p:grpSpPr>
          <a:xfrm>
            <a:off x="360" y="-11880"/>
            <a:ext cx="433440" cy="3633840"/>
            <a:chOff x="360" y="-11880"/>
            <a:chExt cx="433440" cy="3633840"/>
          </a:xfrm>
        </p:grpSpPr>
        <p:sp>
          <p:nvSpPr>
            <p:cNvPr id="248" name="Freeform: Shape 7"/>
            <p:cNvSpPr/>
            <p:nvPr/>
          </p:nvSpPr>
          <p:spPr>
            <a:xfrm flipH="1" flipV="1">
              <a:off x="10080" y="402120"/>
              <a:ext cx="423000" cy="3219840"/>
            </a:xfrm>
            <a:custGeom>
              <a:avLst/>
              <a:gdLst>
                <a:gd name="textAreaLeft" fmla="*/ 6120 w 423000"/>
                <a:gd name="textAreaRight" fmla="*/ 441360 w 423000"/>
                <a:gd name="textAreaTop" fmla="*/ -6120 h 3219840"/>
                <a:gd name="textAreaBottom" fmla="*/ 3225960 h 32198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96" sy="559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49" name="Rectangle 8"/>
            <p:cNvSpPr/>
            <p:nvPr/>
          </p:nvSpPr>
          <p:spPr>
            <a:xfrm flipV="1">
              <a:off x="360" y="-11880"/>
              <a:ext cx="158760" cy="2216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5"/>
          <p:cNvSpPr>
            <a:spLocks noGrp="1"/>
          </p:cNvSpPr>
          <p:nvPr>
            <p:ph type="ftr" idx="73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5" name="PlaceHolder 6"/>
          <p:cNvSpPr>
            <a:spLocks noGrp="1"/>
          </p:cNvSpPr>
          <p:nvPr>
            <p:ph type="sldNum" idx="74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EDE17A2-4320-4F1C-AC91-ACCD34B319E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6" name="PlaceHolder 7"/>
          <p:cNvSpPr>
            <a:spLocks noGrp="1"/>
          </p:cNvSpPr>
          <p:nvPr>
            <p:ph type="dt" idx="75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4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grpSp>
        <p:nvGrpSpPr>
          <p:cNvPr id="262" name="Group 6"/>
          <p:cNvGrpSpPr/>
          <p:nvPr/>
        </p:nvGrpSpPr>
        <p:grpSpPr>
          <a:xfrm>
            <a:off x="360" y="-11880"/>
            <a:ext cx="433440" cy="3633840"/>
            <a:chOff x="360" y="-11880"/>
            <a:chExt cx="433440" cy="3633840"/>
          </a:xfrm>
        </p:grpSpPr>
        <p:sp>
          <p:nvSpPr>
            <p:cNvPr id="263" name="Freeform: Shape 7"/>
            <p:cNvSpPr/>
            <p:nvPr/>
          </p:nvSpPr>
          <p:spPr>
            <a:xfrm flipH="1" flipV="1">
              <a:off x="10080" y="402120"/>
              <a:ext cx="423000" cy="3219840"/>
            </a:xfrm>
            <a:custGeom>
              <a:avLst/>
              <a:gdLst>
                <a:gd name="textAreaLeft" fmla="*/ 6120 w 423000"/>
                <a:gd name="textAreaRight" fmla="*/ 441360 w 423000"/>
                <a:gd name="textAreaTop" fmla="*/ -6120 h 3219840"/>
                <a:gd name="textAreaBottom" fmla="*/ 3225960 h 32198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96" sy="559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64" name="Rectangle 8"/>
            <p:cNvSpPr/>
            <p:nvPr/>
          </p:nvSpPr>
          <p:spPr>
            <a:xfrm flipV="1">
              <a:off x="360" y="-11880"/>
              <a:ext cx="158760" cy="2216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5"/>
          <p:cNvSpPr>
            <a:spLocks noGrp="1"/>
          </p:cNvSpPr>
          <p:nvPr>
            <p:ph type="ftr" idx="76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0" name="PlaceHolder 6"/>
          <p:cNvSpPr>
            <a:spLocks noGrp="1"/>
          </p:cNvSpPr>
          <p:nvPr>
            <p:ph type="sldNum" idx="77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7D990FE-6447-4D4F-846B-F588029DA11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1" name="PlaceHolder 7"/>
          <p:cNvSpPr>
            <a:spLocks noGrp="1"/>
          </p:cNvSpPr>
          <p:nvPr>
            <p:ph type="dt" idx="78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4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grpSp>
        <p:nvGrpSpPr>
          <p:cNvPr id="277" name="Group 6"/>
          <p:cNvGrpSpPr/>
          <p:nvPr/>
        </p:nvGrpSpPr>
        <p:grpSpPr>
          <a:xfrm>
            <a:off x="360" y="-11880"/>
            <a:ext cx="433440" cy="3633840"/>
            <a:chOff x="360" y="-11880"/>
            <a:chExt cx="433440" cy="3633840"/>
          </a:xfrm>
        </p:grpSpPr>
        <p:sp>
          <p:nvSpPr>
            <p:cNvPr id="278" name="Freeform: Shape 7"/>
            <p:cNvSpPr/>
            <p:nvPr/>
          </p:nvSpPr>
          <p:spPr>
            <a:xfrm flipH="1" flipV="1">
              <a:off x="10080" y="402120"/>
              <a:ext cx="423000" cy="3219840"/>
            </a:xfrm>
            <a:custGeom>
              <a:avLst/>
              <a:gdLst>
                <a:gd name="textAreaLeft" fmla="*/ 6120 w 423000"/>
                <a:gd name="textAreaRight" fmla="*/ 441360 w 423000"/>
                <a:gd name="textAreaTop" fmla="*/ -6120 h 3219840"/>
                <a:gd name="textAreaBottom" fmla="*/ 3225960 h 32198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96" sy="559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79" name="Rectangle 8"/>
            <p:cNvSpPr/>
            <p:nvPr/>
          </p:nvSpPr>
          <p:spPr>
            <a:xfrm flipV="1">
              <a:off x="360" y="-11880"/>
              <a:ext cx="158760" cy="2216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 type="ftr" idx="79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 type="sldNum" idx="80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5D22F18-14B5-4425-A352-9EBB793DA72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 type="dt" idx="81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grpSp>
        <p:nvGrpSpPr>
          <p:cNvPr id="292" name="Group 6"/>
          <p:cNvGrpSpPr/>
          <p:nvPr/>
        </p:nvGrpSpPr>
        <p:grpSpPr>
          <a:xfrm>
            <a:off x="360" y="-11880"/>
            <a:ext cx="433440" cy="3633840"/>
            <a:chOff x="360" y="-11880"/>
            <a:chExt cx="433440" cy="3633840"/>
          </a:xfrm>
        </p:grpSpPr>
        <p:sp>
          <p:nvSpPr>
            <p:cNvPr id="293" name="Freeform: Shape 7"/>
            <p:cNvSpPr/>
            <p:nvPr/>
          </p:nvSpPr>
          <p:spPr>
            <a:xfrm flipH="1" flipV="1">
              <a:off x="10080" y="402120"/>
              <a:ext cx="423000" cy="3219840"/>
            </a:xfrm>
            <a:custGeom>
              <a:avLst/>
              <a:gdLst>
                <a:gd name="textAreaLeft" fmla="*/ 6120 w 423000"/>
                <a:gd name="textAreaRight" fmla="*/ 441360 w 423000"/>
                <a:gd name="textAreaTop" fmla="*/ -6120 h 3219840"/>
                <a:gd name="textAreaBottom" fmla="*/ 3225960 h 32198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96" sy="559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94" name="Rectangle 8"/>
            <p:cNvSpPr/>
            <p:nvPr/>
          </p:nvSpPr>
          <p:spPr>
            <a:xfrm flipV="1">
              <a:off x="360" y="-11880"/>
              <a:ext cx="158760" cy="2216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 type="ftr" idx="82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9" name="PlaceHolder 5"/>
          <p:cNvSpPr>
            <a:spLocks noGrp="1"/>
          </p:cNvSpPr>
          <p:nvPr>
            <p:ph type="sldNum" idx="83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9910984-0B96-4434-86C1-ECF75076452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0" name="PlaceHolder 6"/>
          <p:cNvSpPr>
            <a:spLocks noGrp="1"/>
          </p:cNvSpPr>
          <p:nvPr>
            <p:ph type="dt" idx="84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4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grpSp>
        <p:nvGrpSpPr>
          <p:cNvPr id="305" name="Group 6"/>
          <p:cNvGrpSpPr/>
          <p:nvPr/>
        </p:nvGrpSpPr>
        <p:grpSpPr>
          <a:xfrm>
            <a:off x="360" y="-11880"/>
            <a:ext cx="433440" cy="3633840"/>
            <a:chOff x="360" y="-11880"/>
            <a:chExt cx="433440" cy="3633840"/>
          </a:xfrm>
        </p:grpSpPr>
        <p:sp>
          <p:nvSpPr>
            <p:cNvPr id="306" name="Freeform: Shape 7"/>
            <p:cNvSpPr/>
            <p:nvPr/>
          </p:nvSpPr>
          <p:spPr>
            <a:xfrm flipH="1" flipV="1">
              <a:off x="10080" y="402120"/>
              <a:ext cx="423000" cy="3219840"/>
            </a:xfrm>
            <a:custGeom>
              <a:avLst/>
              <a:gdLst>
                <a:gd name="textAreaLeft" fmla="*/ 6120 w 423000"/>
                <a:gd name="textAreaRight" fmla="*/ 441360 w 423000"/>
                <a:gd name="textAreaTop" fmla="*/ -6120 h 3219840"/>
                <a:gd name="textAreaBottom" fmla="*/ 3225960 h 32198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96" sy="559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07" name="Rectangle 8"/>
            <p:cNvSpPr/>
            <p:nvPr/>
          </p:nvSpPr>
          <p:spPr>
            <a:xfrm flipV="1">
              <a:off x="360" y="-11880"/>
              <a:ext cx="158760" cy="2216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6"/>
          <p:cNvSpPr>
            <a:spLocks noGrp="1"/>
          </p:cNvSpPr>
          <p:nvPr>
            <p:ph type="ftr" idx="85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4" name="PlaceHolder 7"/>
          <p:cNvSpPr>
            <a:spLocks noGrp="1"/>
          </p:cNvSpPr>
          <p:nvPr>
            <p:ph type="sldNum" idx="86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1E822EB-D843-4C31-BECC-95A68B892E3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5" name="PlaceHolder 8"/>
          <p:cNvSpPr>
            <a:spLocks noGrp="1"/>
          </p:cNvSpPr>
          <p:nvPr>
            <p:ph type="dt" idx="87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4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grpSp>
        <p:nvGrpSpPr>
          <p:cNvPr id="322" name="Group 6"/>
          <p:cNvGrpSpPr/>
          <p:nvPr/>
        </p:nvGrpSpPr>
        <p:grpSpPr>
          <a:xfrm>
            <a:off x="360" y="-11880"/>
            <a:ext cx="433440" cy="3633840"/>
            <a:chOff x="360" y="-11880"/>
            <a:chExt cx="433440" cy="3633840"/>
          </a:xfrm>
        </p:grpSpPr>
        <p:sp>
          <p:nvSpPr>
            <p:cNvPr id="323" name="Freeform: Shape 7"/>
            <p:cNvSpPr/>
            <p:nvPr/>
          </p:nvSpPr>
          <p:spPr>
            <a:xfrm flipH="1" flipV="1">
              <a:off x="10080" y="402120"/>
              <a:ext cx="423000" cy="3219840"/>
            </a:xfrm>
            <a:custGeom>
              <a:avLst/>
              <a:gdLst>
                <a:gd name="textAreaLeft" fmla="*/ 6120 w 423000"/>
                <a:gd name="textAreaRight" fmla="*/ 441360 w 423000"/>
                <a:gd name="textAreaTop" fmla="*/ -6120 h 3219840"/>
                <a:gd name="textAreaBottom" fmla="*/ 3225960 h 32198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96" sy="559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24" name="Rectangle 8"/>
            <p:cNvSpPr/>
            <p:nvPr/>
          </p:nvSpPr>
          <p:spPr>
            <a:xfrm flipV="1">
              <a:off x="360" y="-11880"/>
              <a:ext cx="158760" cy="2216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25" name="PlaceHolder 1"/>
          <p:cNvSpPr>
            <a:spLocks noGrp="1"/>
          </p:cNvSpPr>
          <p:nvPr>
            <p:ph type="ftr" idx="88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sldNum" idx="89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D421EA6-5A6C-4709-B03D-E52A3A29AEF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dt" idx="90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4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grpSp>
        <p:nvGrpSpPr>
          <p:cNvPr id="329" name="Group 6"/>
          <p:cNvGrpSpPr/>
          <p:nvPr/>
        </p:nvGrpSpPr>
        <p:grpSpPr>
          <a:xfrm>
            <a:off x="360" y="-11880"/>
            <a:ext cx="433440" cy="3633840"/>
            <a:chOff x="360" y="-11880"/>
            <a:chExt cx="433440" cy="3633840"/>
          </a:xfrm>
        </p:grpSpPr>
        <p:sp>
          <p:nvSpPr>
            <p:cNvPr id="330" name="Freeform: Shape 7"/>
            <p:cNvSpPr/>
            <p:nvPr/>
          </p:nvSpPr>
          <p:spPr>
            <a:xfrm flipH="1" flipV="1">
              <a:off x="10080" y="402120"/>
              <a:ext cx="423000" cy="3219840"/>
            </a:xfrm>
            <a:custGeom>
              <a:avLst/>
              <a:gdLst>
                <a:gd name="textAreaLeft" fmla="*/ 6120 w 423000"/>
                <a:gd name="textAreaRight" fmla="*/ 441360 w 423000"/>
                <a:gd name="textAreaTop" fmla="*/ -6120 h 3219840"/>
                <a:gd name="textAreaBottom" fmla="*/ 3225960 h 32198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96" sy="559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1" name="Rectangle 8"/>
            <p:cNvSpPr/>
            <p:nvPr/>
          </p:nvSpPr>
          <p:spPr>
            <a:xfrm flipV="1">
              <a:off x="360" y="-11880"/>
              <a:ext cx="158760" cy="2216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32" name="PlaceHolder 1"/>
          <p:cNvSpPr>
            <a:spLocks noGrp="1"/>
          </p:cNvSpPr>
          <p:nvPr>
            <p:ph type="ftr" idx="91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sldNum" idx="92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10FE8BF-FF37-4C8E-AC7C-757DE8AB3FC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dt" idx="93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9" r:id="rId4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grpSp>
        <p:nvGrpSpPr>
          <p:cNvPr id="338" name="Group 6"/>
          <p:cNvGrpSpPr/>
          <p:nvPr/>
        </p:nvGrpSpPr>
        <p:grpSpPr>
          <a:xfrm>
            <a:off x="360" y="-11880"/>
            <a:ext cx="433440" cy="3633840"/>
            <a:chOff x="360" y="-11880"/>
            <a:chExt cx="433440" cy="3633840"/>
          </a:xfrm>
        </p:grpSpPr>
        <p:sp>
          <p:nvSpPr>
            <p:cNvPr id="339" name="Freeform: Shape 7"/>
            <p:cNvSpPr/>
            <p:nvPr/>
          </p:nvSpPr>
          <p:spPr>
            <a:xfrm flipH="1" flipV="1">
              <a:off x="10080" y="402120"/>
              <a:ext cx="423000" cy="3219840"/>
            </a:xfrm>
            <a:custGeom>
              <a:avLst/>
              <a:gdLst>
                <a:gd name="textAreaLeft" fmla="*/ 6120 w 423000"/>
                <a:gd name="textAreaRight" fmla="*/ 441360 w 423000"/>
                <a:gd name="textAreaTop" fmla="*/ -6120 h 3219840"/>
                <a:gd name="textAreaBottom" fmla="*/ 3225960 h 32198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96" sy="559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40" name="Rectangle 8"/>
            <p:cNvSpPr/>
            <p:nvPr/>
          </p:nvSpPr>
          <p:spPr>
            <a:xfrm flipV="1">
              <a:off x="360" y="-11880"/>
              <a:ext cx="158760" cy="2216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ftr" idx="94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4" name="PlaceHolder 4"/>
          <p:cNvSpPr>
            <a:spLocks noGrp="1"/>
          </p:cNvSpPr>
          <p:nvPr>
            <p:ph type="sldNum" idx="95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42EA285-546F-4496-A519-DD219FC0D71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5" name="PlaceHolder 5"/>
          <p:cNvSpPr>
            <a:spLocks noGrp="1"/>
          </p:cNvSpPr>
          <p:nvPr>
            <p:ph type="dt" idx="96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1" r:id="rId4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grpSp>
        <p:nvGrpSpPr>
          <p:cNvPr id="349" name="Group 6"/>
          <p:cNvGrpSpPr/>
          <p:nvPr/>
        </p:nvGrpSpPr>
        <p:grpSpPr>
          <a:xfrm>
            <a:off x="360" y="-11880"/>
            <a:ext cx="433440" cy="3633840"/>
            <a:chOff x="360" y="-11880"/>
            <a:chExt cx="433440" cy="3633840"/>
          </a:xfrm>
        </p:grpSpPr>
        <p:sp>
          <p:nvSpPr>
            <p:cNvPr id="350" name="Freeform: Shape 7"/>
            <p:cNvSpPr/>
            <p:nvPr/>
          </p:nvSpPr>
          <p:spPr>
            <a:xfrm flipH="1" flipV="1">
              <a:off x="10080" y="402120"/>
              <a:ext cx="423000" cy="3219840"/>
            </a:xfrm>
            <a:custGeom>
              <a:avLst/>
              <a:gdLst>
                <a:gd name="textAreaLeft" fmla="*/ 6120 w 423000"/>
                <a:gd name="textAreaRight" fmla="*/ 441360 w 423000"/>
                <a:gd name="textAreaTop" fmla="*/ -6120 h 3219840"/>
                <a:gd name="textAreaBottom" fmla="*/ 3225960 h 32198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96" sy="559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51" name="Rectangle 8"/>
            <p:cNvSpPr/>
            <p:nvPr/>
          </p:nvSpPr>
          <p:spPr>
            <a:xfrm flipV="1">
              <a:off x="360" y="-11880"/>
              <a:ext cx="158760" cy="2216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ftr" idx="97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5" name="PlaceHolder 4"/>
          <p:cNvSpPr>
            <a:spLocks noGrp="1"/>
          </p:cNvSpPr>
          <p:nvPr>
            <p:ph type="sldNum" idx="98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26C15B5-7620-46CA-BB7E-B2C5742C42B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6" name="PlaceHolder 5"/>
          <p:cNvSpPr>
            <a:spLocks noGrp="1"/>
          </p:cNvSpPr>
          <p:nvPr>
            <p:ph type="dt" idx="99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3" r:id="rId4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grpSp>
        <p:nvGrpSpPr>
          <p:cNvPr id="360" name="Group 6"/>
          <p:cNvGrpSpPr/>
          <p:nvPr/>
        </p:nvGrpSpPr>
        <p:grpSpPr>
          <a:xfrm>
            <a:off x="360" y="-11880"/>
            <a:ext cx="433440" cy="3633840"/>
            <a:chOff x="360" y="-11880"/>
            <a:chExt cx="433440" cy="3633840"/>
          </a:xfrm>
        </p:grpSpPr>
        <p:sp>
          <p:nvSpPr>
            <p:cNvPr id="361" name="Freeform: Shape 7"/>
            <p:cNvSpPr/>
            <p:nvPr/>
          </p:nvSpPr>
          <p:spPr>
            <a:xfrm flipH="1" flipV="1">
              <a:off x="10080" y="402120"/>
              <a:ext cx="423000" cy="3219840"/>
            </a:xfrm>
            <a:custGeom>
              <a:avLst/>
              <a:gdLst>
                <a:gd name="textAreaLeft" fmla="*/ 6120 w 423000"/>
                <a:gd name="textAreaRight" fmla="*/ 441360 w 423000"/>
                <a:gd name="textAreaTop" fmla="*/ -6120 h 3219840"/>
                <a:gd name="textAreaBottom" fmla="*/ 3225960 h 32198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96" sy="559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62" name="Rectangle 8"/>
            <p:cNvSpPr/>
            <p:nvPr/>
          </p:nvSpPr>
          <p:spPr>
            <a:xfrm flipV="1">
              <a:off x="360" y="-11880"/>
              <a:ext cx="158760" cy="2216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4"/>
          <p:cNvSpPr>
            <a:spLocks noGrp="1"/>
          </p:cNvSpPr>
          <p:nvPr>
            <p:ph type="ftr" idx="100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7" name="PlaceHolder 5"/>
          <p:cNvSpPr>
            <a:spLocks noGrp="1"/>
          </p:cNvSpPr>
          <p:nvPr>
            <p:ph type="sldNum" idx="101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025A7A2-F1B9-42FF-9D5B-77DA2A0CF14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8" name="PlaceHolder 6"/>
          <p:cNvSpPr>
            <a:spLocks noGrp="1"/>
          </p:cNvSpPr>
          <p:nvPr>
            <p:ph type="dt" idx="102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5" r:id="rId4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grpSp>
        <p:nvGrpSpPr>
          <p:cNvPr id="373" name="Group 6"/>
          <p:cNvGrpSpPr/>
          <p:nvPr/>
        </p:nvGrpSpPr>
        <p:grpSpPr>
          <a:xfrm>
            <a:off x="360" y="-11880"/>
            <a:ext cx="433440" cy="3633840"/>
            <a:chOff x="360" y="-11880"/>
            <a:chExt cx="433440" cy="3633840"/>
          </a:xfrm>
        </p:grpSpPr>
        <p:sp>
          <p:nvSpPr>
            <p:cNvPr id="374" name="Freeform: Shape 7"/>
            <p:cNvSpPr/>
            <p:nvPr/>
          </p:nvSpPr>
          <p:spPr>
            <a:xfrm flipH="1" flipV="1">
              <a:off x="10080" y="402120"/>
              <a:ext cx="423000" cy="3219840"/>
            </a:xfrm>
            <a:custGeom>
              <a:avLst/>
              <a:gdLst>
                <a:gd name="textAreaLeft" fmla="*/ 6120 w 423000"/>
                <a:gd name="textAreaRight" fmla="*/ 441360 w 423000"/>
                <a:gd name="textAreaTop" fmla="*/ -6120 h 3219840"/>
                <a:gd name="textAreaBottom" fmla="*/ 3225960 h 32198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96" sy="559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75" name="Rectangle 8"/>
            <p:cNvSpPr/>
            <p:nvPr/>
          </p:nvSpPr>
          <p:spPr>
            <a:xfrm flipV="1">
              <a:off x="360" y="-11880"/>
              <a:ext cx="158760" cy="2216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ftr" idx="103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sldNum" idx="104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59C2628-EE65-43D7-9A5B-83D4A1F8AE3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 type="dt" idx="105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7" r:id="rId4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grpSp>
        <p:nvGrpSpPr>
          <p:cNvPr id="382" name="Group 6"/>
          <p:cNvGrpSpPr/>
          <p:nvPr/>
        </p:nvGrpSpPr>
        <p:grpSpPr>
          <a:xfrm>
            <a:off x="360" y="-11880"/>
            <a:ext cx="433440" cy="3633840"/>
            <a:chOff x="360" y="-11880"/>
            <a:chExt cx="433440" cy="3633840"/>
          </a:xfrm>
        </p:grpSpPr>
        <p:sp>
          <p:nvSpPr>
            <p:cNvPr id="383" name="Freeform: Shape 7"/>
            <p:cNvSpPr/>
            <p:nvPr/>
          </p:nvSpPr>
          <p:spPr>
            <a:xfrm flipH="1" flipV="1">
              <a:off x="10080" y="402120"/>
              <a:ext cx="423000" cy="3219840"/>
            </a:xfrm>
            <a:custGeom>
              <a:avLst/>
              <a:gdLst>
                <a:gd name="textAreaLeft" fmla="*/ 6120 w 423000"/>
                <a:gd name="textAreaRight" fmla="*/ 441360 w 423000"/>
                <a:gd name="textAreaTop" fmla="*/ -6120 h 3219840"/>
                <a:gd name="textAreaBottom" fmla="*/ 3225960 h 32198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96" sy="559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84" name="Rectangle 8"/>
            <p:cNvSpPr/>
            <p:nvPr/>
          </p:nvSpPr>
          <p:spPr>
            <a:xfrm flipV="1">
              <a:off x="360" y="-11880"/>
              <a:ext cx="158760" cy="2216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85" name="PlaceHolder 1"/>
          <p:cNvSpPr>
            <a:spLocks noGrp="1"/>
          </p:cNvSpPr>
          <p:nvPr>
            <p:ph type="ftr" idx="106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sldNum" idx="107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6BC87C7-19C2-46CC-819F-7D0EC19D016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dt" idx="108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9" r:id="rId4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5"/>
          <p:cNvSpPr>
            <a:spLocks noGrp="1"/>
          </p:cNvSpPr>
          <p:nvPr>
            <p:ph type="ftr" idx="109"/>
          </p:nvPr>
        </p:nvSpPr>
        <p:spPr>
          <a:xfrm>
            <a:off x="3445560" y="6890040"/>
            <a:ext cx="317628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4" name="PlaceHolder 6"/>
          <p:cNvSpPr>
            <a:spLocks noGrp="1"/>
          </p:cNvSpPr>
          <p:nvPr>
            <p:ph type="sldNum" idx="110"/>
          </p:nvPr>
        </p:nvSpPr>
        <p:spPr>
          <a:xfrm>
            <a:off x="722412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434E12B-B1F3-45EB-A202-5BE3AA9EE38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5" name="PlaceHolder 7"/>
          <p:cNvSpPr>
            <a:spLocks noGrp="1"/>
          </p:cNvSpPr>
          <p:nvPr>
            <p:ph type="dt" idx="111"/>
          </p:nvPr>
        </p:nvSpPr>
        <p:spPr>
          <a:xfrm>
            <a:off x="50328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1" r:id="rId3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5"/>
          <p:cNvSpPr>
            <a:spLocks noGrp="1"/>
          </p:cNvSpPr>
          <p:nvPr>
            <p:ph type="ftr" idx="112"/>
          </p:nvPr>
        </p:nvSpPr>
        <p:spPr>
          <a:xfrm>
            <a:off x="3445560" y="6890040"/>
            <a:ext cx="317628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6" name="PlaceHolder 6"/>
          <p:cNvSpPr>
            <a:spLocks noGrp="1"/>
          </p:cNvSpPr>
          <p:nvPr>
            <p:ph type="sldNum" idx="113"/>
          </p:nvPr>
        </p:nvSpPr>
        <p:spPr>
          <a:xfrm>
            <a:off x="722412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3E6C41C-F538-4860-BACD-FC4A2F2FC6E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7" name="PlaceHolder 7"/>
          <p:cNvSpPr>
            <a:spLocks noGrp="1"/>
          </p:cNvSpPr>
          <p:nvPr>
            <p:ph type="dt" idx="114"/>
          </p:nvPr>
        </p:nvSpPr>
        <p:spPr>
          <a:xfrm>
            <a:off x="50328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3" r:id="rId3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4"/>
          <p:cNvSpPr>
            <a:spLocks noGrp="1"/>
          </p:cNvSpPr>
          <p:nvPr>
            <p:ph type="ftr" idx="115"/>
          </p:nvPr>
        </p:nvSpPr>
        <p:spPr>
          <a:xfrm>
            <a:off x="3445560" y="6890040"/>
            <a:ext cx="317628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7" name="PlaceHolder 5"/>
          <p:cNvSpPr>
            <a:spLocks noGrp="1"/>
          </p:cNvSpPr>
          <p:nvPr>
            <p:ph type="sldNum" idx="116"/>
          </p:nvPr>
        </p:nvSpPr>
        <p:spPr>
          <a:xfrm>
            <a:off x="722412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E510F21-6A14-449D-A4A4-94FE36E2084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8" name="PlaceHolder 6"/>
          <p:cNvSpPr>
            <a:spLocks noGrp="1"/>
          </p:cNvSpPr>
          <p:nvPr>
            <p:ph type="dt" idx="117"/>
          </p:nvPr>
        </p:nvSpPr>
        <p:spPr>
          <a:xfrm>
            <a:off x="50328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5" r:id="rId3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PlaceHolder 6"/>
          <p:cNvSpPr>
            <a:spLocks noGrp="1"/>
          </p:cNvSpPr>
          <p:nvPr>
            <p:ph type="ftr" idx="118"/>
          </p:nvPr>
        </p:nvSpPr>
        <p:spPr>
          <a:xfrm>
            <a:off x="3445560" y="6890040"/>
            <a:ext cx="317628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9" name="PlaceHolder 7"/>
          <p:cNvSpPr>
            <a:spLocks noGrp="1"/>
          </p:cNvSpPr>
          <p:nvPr>
            <p:ph type="sldNum" idx="119"/>
          </p:nvPr>
        </p:nvSpPr>
        <p:spPr>
          <a:xfrm>
            <a:off x="722412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EDC05F0-2DDA-4EFF-BA5D-D527D9EA3E1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0" name="PlaceHolder 8"/>
          <p:cNvSpPr>
            <a:spLocks noGrp="1"/>
          </p:cNvSpPr>
          <p:nvPr>
            <p:ph type="dt" idx="120"/>
          </p:nvPr>
        </p:nvSpPr>
        <p:spPr>
          <a:xfrm>
            <a:off x="50328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sp>
        <p:nvSpPr>
          <p:cNvPr id="437" name="PlaceHolder 1"/>
          <p:cNvSpPr>
            <a:spLocks noGrp="1"/>
          </p:cNvSpPr>
          <p:nvPr>
            <p:ph type="ftr" idx="121"/>
          </p:nvPr>
        </p:nvSpPr>
        <p:spPr>
          <a:xfrm>
            <a:off x="3445560" y="6890040"/>
            <a:ext cx="317628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 type="sldNum" idx="122"/>
          </p:nvPr>
        </p:nvSpPr>
        <p:spPr>
          <a:xfrm>
            <a:off x="722412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A2062C0-9326-4611-AAEB-5537E8B6D1F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dt" idx="123"/>
          </p:nvPr>
        </p:nvSpPr>
        <p:spPr>
          <a:xfrm>
            <a:off x="50328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9" r:id="rId3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sp>
        <p:nvSpPr>
          <p:cNvPr id="441" name="PlaceHolder 1"/>
          <p:cNvSpPr>
            <a:spLocks noGrp="1"/>
          </p:cNvSpPr>
          <p:nvPr>
            <p:ph type="ftr" idx="124"/>
          </p:nvPr>
        </p:nvSpPr>
        <p:spPr>
          <a:xfrm>
            <a:off x="3445560" y="6890040"/>
            <a:ext cx="317628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2" name="PlaceHolder 2"/>
          <p:cNvSpPr>
            <a:spLocks noGrp="1"/>
          </p:cNvSpPr>
          <p:nvPr>
            <p:ph type="sldNum" idx="125"/>
          </p:nvPr>
        </p:nvSpPr>
        <p:spPr>
          <a:xfrm>
            <a:off x="722412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CE87E22-CE4C-4B6D-B526-EDE3E234FD7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 type="dt" idx="126"/>
          </p:nvPr>
        </p:nvSpPr>
        <p:spPr>
          <a:xfrm>
            <a:off x="50328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1" r:id="rId3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sp>
        <p:nvSpPr>
          <p:cNvPr id="4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ftr" idx="127"/>
          </p:nvPr>
        </p:nvSpPr>
        <p:spPr>
          <a:xfrm>
            <a:off x="3445560" y="6890040"/>
            <a:ext cx="317628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0" name="PlaceHolder 4"/>
          <p:cNvSpPr>
            <a:spLocks noGrp="1"/>
          </p:cNvSpPr>
          <p:nvPr>
            <p:ph type="sldNum" idx="128"/>
          </p:nvPr>
        </p:nvSpPr>
        <p:spPr>
          <a:xfrm>
            <a:off x="722412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22DD0CF-451A-4DB2-A44E-9DD95B027AD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1" name="PlaceHolder 5"/>
          <p:cNvSpPr>
            <a:spLocks noGrp="1"/>
          </p:cNvSpPr>
          <p:nvPr>
            <p:ph type="dt" idx="129"/>
          </p:nvPr>
        </p:nvSpPr>
        <p:spPr>
          <a:xfrm>
            <a:off x="50328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3" r:id="rId3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7" name="PlaceHolder 3"/>
          <p:cNvSpPr>
            <a:spLocks noGrp="1"/>
          </p:cNvSpPr>
          <p:nvPr>
            <p:ph type="ftr" idx="130"/>
          </p:nvPr>
        </p:nvSpPr>
        <p:spPr>
          <a:xfrm>
            <a:off x="3445560" y="6890040"/>
            <a:ext cx="317628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8" name="PlaceHolder 4"/>
          <p:cNvSpPr>
            <a:spLocks noGrp="1"/>
          </p:cNvSpPr>
          <p:nvPr>
            <p:ph type="sldNum" idx="131"/>
          </p:nvPr>
        </p:nvSpPr>
        <p:spPr>
          <a:xfrm>
            <a:off x="722412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198BA31-6FFB-4366-8B81-906F0F06DAB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9" name="PlaceHolder 5"/>
          <p:cNvSpPr>
            <a:spLocks noGrp="1"/>
          </p:cNvSpPr>
          <p:nvPr>
            <p:ph type="dt" idx="132"/>
          </p:nvPr>
        </p:nvSpPr>
        <p:spPr>
          <a:xfrm>
            <a:off x="50328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5" r:id="rId3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6" name="PlaceHolder 4"/>
          <p:cNvSpPr>
            <a:spLocks noGrp="1"/>
          </p:cNvSpPr>
          <p:nvPr>
            <p:ph type="ftr" idx="133"/>
          </p:nvPr>
        </p:nvSpPr>
        <p:spPr>
          <a:xfrm>
            <a:off x="3445560" y="6890040"/>
            <a:ext cx="317628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7" name="PlaceHolder 5"/>
          <p:cNvSpPr>
            <a:spLocks noGrp="1"/>
          </p:cNvSpPr>
          <p:nvPr>
            <p:ph type="sldNum" idx="134"/>
          </p:nvPr>
        </p:nvSpPr>
        <p:spPr>
          <a:xfrm>
            <a:off x="722412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61DB80F-4ECA-4520-98E7-8FB64984EBA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8" name="PlaceHolder 6"/>
          <p:cNvSpPr>
            <a:spLocks noGrp="1"/>
          </p:cNvSpPr>
          <p:nvPr>
            <p:ph type="dt" idx="135"/>
          </p:nvPr>
        </p:nvSpPr>
        <p:spPr>
          <a:xfrm>
            <a:off x="50328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7" r:id="rId3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2"/>
          <p:cNvSpPr>
            <a:spLocks noGrp="1"/>
          </p:cNvSpPr>
          <p:nvPr>
            <p:ph type="ftr" idx="136"/>
          </p:nvPr>
        </p:nvSpPr>
        <p:spPr>
          <a:xfrm>
            <a:off x="3445560" y="6890040"/>
            <a:ext cx="317628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5" name="PlaceHolder 3"/>
          <p:cNvSpPr>
            <a:spLocks noGrp="1"/>
          </p:cNvSpPr>
          <p:nvPr>
            <p:ph type="sldNum" idx="137"/>
          </p:nvPr>
        </p:nvSpPr>
        <p:spPr>
          <a:xfrm>
            <a:off x="722412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8BD310B-570A-40B3-BA10-84A8C494504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6" name="PlaceHolder 4"/>
          <p:cNvSpPr>
            <a:spLocks noGrp="1"/>
          </p:cNvSpPr>
          <p:nvPr>
            <p:ph type="dt" idx="138"/>
          </p:nvPr>
        </p:nvSpPr>
        <p:spPr>
          <a:xfrm>
            <a:off x="50328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9" r:id="rId3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sp>
        <p:nvSpPr>
          <p:cNvPr id="479" name="PlaceHolder 1"/>
          <p:cNvSpPr>
            <a:spLocks noGrp="1"/>
          </p:cNvSpPr>
          <p:nvPr>
            <p:ph type="ftr" idx="139"/>
          </p:nvPr>
        </p:nvSpPr>
        <p:spPr>
          <a:xfrm>
            <a:off x="3445560" y="6890040"/>
            <a:ext cx="317628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0" name="PlaceHolder 2"/>
          <p:cNvSpPr>
            <a:spLocks noGrp="1"/>
          </p:cNvSpPr>
          <p:nvPr>
            <p:ph type="sldNum" idx="140"/>
          </p:nvPr>
        </p:nvSpPr>
        <p:spPr>
          <a:xfrm>
            <a:off x="722412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C52EA12-4CB3-431D-A199-DFD616729F2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1" name="PlaceHolder 3"/>
          <p:cNvSpPr>
            <a:spLocks noGrp="1"/>
          </p:cNvSpPr>
          <p:nvPr>
            <p:ph type="dt" idx="141"/>
          </p:nvPr>
        </p:nvSpPr>
        <p:spPr>
          <a:xfrm>
            <a:off x="50328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1" r:id="rId3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120" cy="7545600"/>
          </a:xfrm>
          <a:prstGeom prst="rect">
            <a:avLst/>
          </a:prstGeom>
          <a:ln w="0">
            <a:noFill/>
          </a:ln>
        </p:spPr>
      </p:pic>
      <p:sp>
        <p:nvSpPr>
          <p:cNvPr id="4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PlaceHolder 5"/>
          <p:cNvSpPr>
            <a:spLocks noGrp="1"/>
          </p:cNvSpPr>
          <p:nvPr>
            <p:ph type="ftr" idx="142"/>
          </p:nvPr>
        </p:nvSpPr>
        <p:spPr>
          <a:xfrm>
            <a:off x="3445560" y="6890040"/>
            <a:ext cx="317628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8" name="PlaceHolder 6"/>
          <p:cNvSpPr>
            <a:spLocks noGrp="1"/>
          </p:cNvSpPr>
          <p:nvPr>
            <p:ph type="sldNum" idx="143"/>
          </p:nvPr>
        </p:nvSpPr>
        <p:spPr>
          <a:xfrm>
            <a:off x="722412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978178E-D041-45E8-AE11-FB77D3B1049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9" name="PlaceHolder 7"/>
          <p:cNvSpPr>
            <a:spLocks noGrp="1"/>
          </p:cNvSpPr>
          <p:nvPr>
            <p:ph type="dt" idx="144"/>
          </p:nvPr>
        </p:nvSpPr>
        <p:spPr>
          <a:xfrm>
            <a:off x="503280" y="6890040"/>
            <a:ext cx="2329920" cy="5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3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../media/media4.mp4"/><Relationship Id="rId2" Type="http://schemas.microsoft.com/office/2007/relationships/media" Target="../media/media4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video" Target="../media/media6.mp4"/><Relationship Id="rId2" Type="http://schemas.microsoft.com/office/2007/relationships/media" Target="../media/media6.mp4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youtu.be/xsmvstufVtc?si=COyZKzAKyT4ZUjFT" TargetMode="External"/><Relationship Id="rId2" Type="http://schemas.openxmlformats.org/officeDocument/2006/relationships/hyperlink" Target="https://youtu.be/IkHgxKemCRk?si=L7VUdUVd1DvZbYCh" TargetMode="External"/><Relationship Id="rId3" Type="http://schemas.openxmlformats.org/officeDocument/2006/relationships/hyperlink" Target="https://youtu.be/IkHgxKemCRk?si=L7VUdUVd1DvZbYCh" TargetMode="External"/><Relationship Id="rId4" Type="http://schemas.openxmlformats.org/officeDocument/2006/relationships/slideLayout" Target="../slideLayouts/slideLayout3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2.xml"/><Relationship Id="rId4" Type="http://schemas.openxmlformats.org/officeDocument/2006/relationships/notesSlide" Target="../notesSlides/notesSlide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58400" cy="7545240"/>
          </a:xfrm>
          <a:prstGeom prst="rect">
            <a:avLst/>
          </a:prstGeom>
          <a:ln w="0">
            <a:noFill/>
          </a:ln>
        </p:spPr>
      </p:pic>
      <p:sp>
        <p:nvSpPr>
          <p:cNvPr id="501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2720" cy="136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5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52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52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5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PlaceHolder 2"/>
          <p:cNvSpPr>
            <a:spLocks noGrp="1"/>
          </p:cNvSpPr>
          <p:nvPr>
            <p:ph type="sldNum" idx="148"/>
          </p:nvPr>
        </p:nvSpPr>
        <p:spPr>
          <a:xfrm>
            <a:off x="9228600" y="6190200"/>
            <a:ext cx="416880" cy="2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25921C7E-C0CB-478E-AA89-97B2354A9122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01960" y="947160"/>
            <a:ext cx="9771840" cy="5496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56600" y="1072800"/>
            <a:ext cx="9878760" cy="5556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"/>
          <p:cNvSpPr/>
          <p:nvPr/>
        </p:nvSpPr>
        <p:spPr>
          <a:xfrm>
            <a:off x="1143000" y="3886200"/>
            <a:ext cx="8696880" cy="266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Revelation Song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1"/>
              </a:rPr>
              <a:t>https://youtu.be/xsmvstufVtc?si=COyZKzAKyT4ZUjFT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2"/>
              </a:rPr>
              <a:t>Chris Tomlin - Holy Forever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3"/>
              </a:rPr>
              <a:t>https://youtu.be/IkHgxKemCRk?si=L7VUdUVd1DvZbYCh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58400" cy="7545240"/>
          </a:xfrm>
          <a:prstGeom prst="rect">
            <a:avLst/>
          </a:prstGeom>
          <a:ln w="0">
            <a:noFill/>
          </a:ln>
        </p:spPr>
      </p:pic>
      <p:sp>
        <p:nvSpPr>
          <p:cNvPr id="507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2720" cy="136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5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52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52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5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8" name="PlaceHolder 2"/>
          <p:cNvSpPr>
            <a:spLocks noGrp="1"/>
          </p:cNvSpPr>
          <p:nvPr>
            <p:ph type="sldNum" idx="149"/>
          </p:nvPr>
        </p:nvSpPr>
        <p:spPr>
          <a:xfrm>
            <a:off x="9228600" y="6190200"/>
            <a:ext cx="416880" cy="2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D2AD30AD-CB3E-44F2-BAE3-2CB2C6E209DA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1151</TotalTime>
  <Application>LibreOffice/24.2.5.2$Windows_X86_64 LibreOffice_project/bffef4ea93e59bebbeaf7f431bb02b1a39ee8a59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cp:lastPrinted>2024-06-17T16:21:41Z</cp:lastPrinted>
  <dcterms:modified xsi:type="dcterms:W3CDTF">2024-08-26T10:31:26Z</dcterms:modified>
  <cp:revision>129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