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7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media8.mp4" ContentType="video/mp4"/>
  <Override PartName="/ppt/media/image7.png" ContentType="image/png"/>
  <Override PartName="/ppt/media/image9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  <p:sldId id="262" r:id="rId57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slide" Target="slides/slide7.xml"/><Relationship Id="rId5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7062FD1-8DEC-4492-A377-DB02CD2DD56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6840" cy="337644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8840" cy="394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50880" cy="48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FAADA6A-5942-4E63-8678-E53D4403B2D0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6840" cy="337644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8840" cy="394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50880" cy="48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2A9978E-CCBC-4A5D-A0F6-EC2E17DF1E31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7D1734-3473-4F22-83F6-CDE38ECB54B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2CC5AE3-A2CE-4776-98D2-E24CBF407CC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B4DCDB3-34B8-4FA6-A2FD-B4670D33EE7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3A5998D-9AE8-4605-A9A2-2A2B8F1E830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85B61F3-6629-47F2-96D3-F31BE0A1F42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E1908773-74C8-4647-882D-EBECBDE3DD7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E87A2B56-A14D-4C79-A3FE-607CA68D84C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9C31E709-294F-4CC4-A757-390498261A0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E53E3F30-6748-462D-AA02-F33EEE25E3F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4047EB10-5AE1-4CB5-90F2-88E1FF47EE2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21F5E597-05C1-4AEA-B972-03BECEFC49E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EC4B53C8-7BDA-41A2-B84B-CC86B983BE7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19A0EAD2-DF83-4585-B6FF-AA863C43334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BD67E525-E334-4BEB-AD6B-2AAD659FBB0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2D3663DF-4230-4469-ADAF-8F7C93E97FC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E4D1C9AF-FA6C-4EC0-ABAD-7026F7A88A7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36F8CAC6-A3E9-4C84-9450-B49BC434C1F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DAFACBCA-4083-4FFB-97A9-FC502FFA916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C2A68758-C261-4F4C-A21C-B00B21348A0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630DE599-44C3-4232-AAB5-F38F1437FD7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086FD847-8B69-488E-B8A8-7A79237A82C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B34BD67F-5C87-4763-AB22-44AD256018B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4B85044E-6A00-46BC-95D4-7C4BD013444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171A3FA3-A11D-4C8B-B5F6-D1D473BFA89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10BE099F-E8EE-4D61-9D93-4051E950EAF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AEE54850-2DBB-4692-A0C5-DD49017D00C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7B2D3D91-A859-4A14-95AC-8ED99A8B1FB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EC20A0FB-0885-487D-86ED-2A99C931BAC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DFBF6585-2ED5-4307-AAF4-FB088ECEFB6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839AF42D-940B-4775-81D7-AC7C236F1AC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9656621D-83C5-45FB-96A8-06486B6678C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18ADB670-E070-4B5E-B21D-60925550A7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EBED4804-2C61-4FD7-A0C1-81E828428B4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CE1ABB6F-E044-44B0-8FEB-242D3498FEC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E759A0B7-E3F8-4AEE-AD28-F332D40FB6B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375A898E-7ADA-451E-BC6D-9B46814512A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63288597-4D51-4C29-AF74-8C209402E38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0AEF88B4-0DD6-4A38-9B76-D92ADBB9EA5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908CE335-C097-4294-AF97-987CFE93F5C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8135E6B2-202E-452B-8255-E067DC18777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1D079D26-A0A3-471C-BEDD-319001D36CF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517890DE-5455-4CDB-9B7D-1505D675F82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3E6C06EF-6716-4D64-9841-CBBCC14C09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FCE8C7B6-A623-4B61-B6F5-95511CB79AB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3CE957B1-59BE-4847-B48E-DA933C3DF6E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8B71AD72-5FED-42B9-86F8-5E4235285D2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C522AD53-5EC3-4139-9FA6-4FED3E08050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6D66765A-2123-4D92-8B44-D07034215A3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C7096D-E84B-4ED9-A622-4CDD732CB10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846E12B-FBFE-4C61-8E1E-CD658B2DF09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A8EBAA1-AA09-474C-9E6D-EFCCBCF04F7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29B5C4B-7054-4C43-A1F9-963BBF75727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788CFCB-3D81-4780-A8D5-8F787577DF8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D3845AE-B924-4B65-8C84-056917BDB9A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2539BA1-E467-4386-8BB3-BC539DAA317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2542BA-1B5F-40A7-9645-24C4CBCA1AF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24A609A-6930-40CB-9122-9C9DE60B0FC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A1BDBC8-C2E5-4ABF-B95A-CD039CF1FA4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0E2F289-B92B-42EE-9303-0DB4AFCBFE4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8040" cy="754452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-360" y="-17280"/>
            <a:ext cx="417240" cy="3628080"/>
            <a:chOff x="-360" y="-17280"/>
            <a:chExt cx="417240" cy="362808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-720" y="396720"/>
              <a:ext cx="417240" cy="3214080"/>
            </a:xfrm>
            <a:custGeom>
              <a:avLst/>
              <a:gdLst>
                <a:gd name="textAreaLeft" fmla="*/ -9000 w 417240"/>
                <a:gd name="textAreaRight" fmla="*/ 425880 w 417240"/>
                <a:gd name="textAreaTop" fmla="*/ 9000 h 3214080"/>
                <a:gd name="textAreaBottom" fmla="*/ 3240720 h 3214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14" sy="54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7280"/>
              <a:ext cx="153360" cy="2211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592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31188BF-5A1B-413F-B82C-8751A3065EE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29200" cy="50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DD9930-2162-4B22-950C-7D6B070311F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87B77F4-B1FB-4C83-9EE9-1EFF73AA9FC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1646D7-BE25-44F9-A00E-A5BC16446F8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ACA6A1D-18C1-4040-B399-D64E7976134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69A70FE-7395-49B5-813F-1269139D324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5F03ADD-E46F-40C3-A65D-9381B89E37D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CB07344-1F6E-4888-9C15-1F54908DBE8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0DC09F6-706F-45E7-A350-CE33DF0234D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F461BFF-5381-444F-93A0-4091BF327D4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5371BF7-C767-4796-A99B-BE21414B09A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D001491-C0E6-41E2-82D5-6502C479D1B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6D7F4EE-A090-4137-8E36-2AE75FA05E1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2E0D629-8752-4503-B47A-AA1FBDD3738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3403687-F135-45B6-9678-15947DF2D2D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6A8C8A6-F2FE-48AD-8073-232B65611DA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5347C4C-948C-43C7-8239-A42B3A446F1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C44621D-7788-48EC-80DB-C315C04E542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B81A465-E595-4FC7-9D0A-88311F94101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0EABA2D-B14B-42C1-9C5C-D5264C6ECE7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7DB27C1-DCF2-43D8-8FA9-3A274258B81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9B82CC-E245-45A7-8B9F-C9FDF593BA4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BC8B3F9-9496-45C0-BC75-ECDE7973A34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D380A9B-4116-4BD3-90BD-4224AA8C662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4880" cy="755136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11160"/>
            <a:ext cx="435600" cy="3634560"/>
            <a:chOff x="360" y="-11160"/>
            <a:chExt cx="435600" cy="363456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11520" y="402840"/>
              <a:ext cx="423720" cy="3220560"/>
            </a:xfrm>
            <a:custGeom>
              <a:avLst/>
              <a:gdLst>
                <a:gd name="textAreaLeft" fmla="*/ 5760 w 423720"/>
                <a:gd name="textAreaRight" fmla="*/ 441000 w 423720"/>
                <a:gd name="textAreaTop" fmla="*/ -5760 h 3220560"/>
                <a:gd name="textAreaBottom" fmla="*/ 3226320 h 32205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20" sy="562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11160"/>
              <a:ext cx="159480" cy="2217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8204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8A8FC93-1987-4E9F-8E87-5AEB1D00D12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5680" cy="50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5F57A2A-CBF1-4EA8-8736-40CDFBA5A23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AE3B89-07A7-4F93-9269-A844A9E60CD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8115AC5-FC7A-49B4-BE3B-EA705ED22D3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57814A7-33AF-4105-AC67-112B53A404B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D9B9CB4-84DC-413E-96EE-9F2FC91EB5B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63A1D4D-E785-4609-B1DC-15B29AFC2A9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903AB33-C83C-4E6A-A724-CA5DA6AE6C3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8439EAA-F477-40E4-909B-7DFFDD65392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46FD0A5-A5F0-47FC-BE0B-8B8BC726E7E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5F30017-420A-4014-9B73-2D805701E6E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41134C4-C31F-4C2B-8BC6-FCAF3E1FD72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9840" cy="754632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700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946A7B9-E3E7-49AB-8B20-ABF86413CD2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30640" cy="504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8.mp4"/><Relationship Id="rId2" Type="http://schemas.microsoft.com/office/2007/relationships/media" Target="../media/media8.mp4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txXXWipQdHU" TargetMode="External"/><Relationship Id="rId2" Type="http://schemas.openxmlformats.org/officeDocument/2006/relationships/hyperlink" Target="https://youtu.be/DZjGJaKeROI?si=QTFPXY4jl3t5_Qwh" TargetMode="External"/><Relationship Id="rId3" Type="http://schemas.openxmlformats.org/officeDocument/2006/relationships/hyperlink" Target="https://www.youtube.com/watch?v=RUaPifIayjs" TargetMode="External"/><Relationship Id="rId4" Type="http://schemas.openxmlformats.org/officeDocument/2006/relationships/slideLayout" Target="../slideLayouts/slideLayout3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9120" cy="754596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3440" cy="136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5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58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58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5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17600" cy="28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B572769D-C41E-4EE9-8CF5-9F5C81EA73F3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57200" y="360"/>
            <a:ext cx="7543800" cy="7543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56600" y="1072800"/>
            <a:ext cx="9878760" cy="5556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41560" y="1143000"/>
            <a:ext cx="9761400" cy="5486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1143000" y="3886200"/>
            <a:ext cx="8697600" cy="266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There Is a Fountain Filled with Blood (Lyrics)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1"/>
              </a:rPr>
              <a:t>https://www.youtube.com/watch?v=txXXWipQdHU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What Can Wash Away My Sin Josh Lucas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https://youtu.be/DZjGJaKeROI?si=QTFPXY4jl3t5_Qwh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The Blood Will Never Lose Its Power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3"/>
              </a:rPr>
              <a:t>https://www.youtube.com/watch?v=RUaPifIayjs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9120" cy="7545960"/>
          </a:xfrm>
          <a:prstGeom prst="rect">
            <a:avLst/>
          </a:prstGeom>
          <a:ln w="0">
            <a:noFill/>
          </a:ln>
        </p:spPr>
      </p:pic>
      <p:sp>
        <p:nvSpPr>
          <p:cNvPr id="50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3440" cy="136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5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58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58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5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17600" cy="28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5E117731-67B6-4361-BC74-AD18F2EB8DDD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1146</TotalTime>
  <Application>LibreOffice/24.2.5.2$Windows_X86_64 LibreOffice_project/bffef4ea93e59bebbeaf7f431bb02b1a39ee8a59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2024-08-19T14:50:51Z</dcterms:modified>
  <cp:revision>127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