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Masters/slideMaster29.xml" ContentType="application/vnd.openxmlformats-officedocument.presentationml.slideMaster+xml"/>
  <Override PartName="/ppt/slideMasters/slideMaster30.xml" ContentType="application/vnd.openxmlformats-officedocument.presentationml.slideMaster+xml"/>
  <Override PartName="/ppt/slideMasters/slideMaster31.xml" ContentType="application/vnd.openxmlformats-officedocument.presentationml.slideMaster+xml"/>
  <Override PartName="/ppt/slideMasters/slideMaster32.xml" ContentType="application/vnd.openxmlformats-officedocument.presentationml.slideMaster+xml"/>
  <Override PartName="/ppt/slideMasters/slideMaster33.xml" ContentType="application/vnd.openxmlformats-officedocument.presentationml.slideMaster+xml"/>
  <Override PartName="/ppt/slideMasters/slideMaster34.xml" ContentType="application/vnd.openxmlformats-officedocument.presentationml.slideMaster+xml"/>
  <Override PartName="/ppt/slideMasters/slideMaster35.xml" ContentType="application/vnd.openxmlformats-officedocument.presentationml.slideMaster+xml"/>
  <Override PartName="/ppt/slideMasters/slideMaster36.xml" ContentType="application/vnd.openxmlformats-officedocument.presentationml.slideMaster+xml"/>
  <Override PartName="/ppt/slideMasters/slideMaster37.xml" ContentType="application/vnd.openxmlformats-officedocument.presentationml.slideMaster+xml"/>
  <Override PartName="/ppt/slideMasters/slideMaster38.xml" ContentType="application/vnd.openxmlformats-officedocument.presentationml.slideMaster+xml"/>
  <Override PartName="/ppt/slideMasters/slideMaster39.xml" ContentType="application/vnd.openxmlformats-officedocument.presentationml.slideMaster+xml"/>
  <Override PartName="/ppt/slideMasters/slideMaster40.xml" ContentType="application/vnd.openxmlformats-officedocument.presentationml.slideMaster+xml"/>
  <Override PartName="/ppt/slideMasters/slideMaster41.xml" ContentType="application/vnd.openxmlformats-officedocument.presentationml.slideMaster+xml"/>
  <Override PartName="/ppt/slideMasters/slideMaster42.xml" ContentType="application/vnd.openxmlformats-officedocument.presentationml.slideMaster+xml"/>
  <Override PartName="/ppt/slideMasters/slideMaster43.xml" ContentType="application/vnd.openxmlformats-officedocument.presentationml.slideMaster+xml"/>
  <Override PartName="/ppt/slideMasters/slideMaster44.xml" ContentType="application/vnd.openxmlformats-officedocument.presentationml.slideMaster+xml"/>
  <Override PartName="/ppt/slideMasters/slideMaster45.xml" ContentType="application/vnd.openxmlformats-officedocument.presentationml.slideMaster+xml"/>
  <Override PartName="/ppt/slideMasters/slideMaster46.xml" ContentType="application/vnd.openxmlformats-officedocument.presentationml.slideMaster+xml"/>
  <Override PartName="/ppt/slideMasters/slideMaster47.xml" ContentType="application/vnd.openxmlformats-officedocument.presentationml.slideMaster+xml"/>
  <Override PartName="/ppt/slideMasters/slideMaster48.xml" ContentType="application/vnd.openxmlformats-officedocument.presentationml.slideMaster+xml"/>
  <Override PartName="/ppt/slideMasters/_rels/slideMaster40.xml.rels" ContentType="application/vnd.openxmlformats-package.relationships+xml"/>
  <Override PartName="/ppt/slideMasters/_rels/slideMaster1.xml.rels" ContentType="application/vnd.openxmlformats-package.relationships+xml"/>
  <Override PartName="/ppt/slideMasters/_rels/slideMaster22.xml.rels" ContentType="application/vnd.openxmlformats-package.relationships+xml"/>
  <Override PartName="/ppt/slideMasters/_rels/slideMaster4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20.xml.rels" ContentType="application/vnd.openxmlformats-package.relationships+xml"/>
  <Override PartName="/ppt/slideMasters/_rels/slideMaster42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21.xml.rels" ContentType="application/vnd.openxmlformats-package.relationships+xml"/>
  <Override PartName="/ppt/slideMasters/_rels/slideMaster4.xml.rels" ContentType="application/vnd.openxmlformats-package.relationships+xml"/>
  <Override PartName="/ppt/slideMasters/_rels/slideMaster43.xml.rels" ContentType="application/vnd.openxmlformats-package.relationships+xml"/>
  <Override PartName="/ppt/slideMasters/_rels/slideMaster5.xml.rels" ContentType="application/vnd.openxmlformats-package.relationships+xml"/>
  <Override PartName="/ppt/slideMasters/_rels/slideMaster44.xml.rels" ContentType="application/vnd.openxmlformats-package.relationships+xml"/>
  <Override PartName="/ppt/slideMasters/_rels/slideMaster23.xml.rels" ContentType="application/vnd.openxmlformats-package.relationships+xml"/>
  <Override PartName="/ppt/slideMasters/_rels/slideMaster6.xml.rels" ContentType="application/vnd.openxmlformats-package.relationships+xml"/>
  <Override PartName="/ppt/slideMasters/_rels/slideMaster45.xml.rels" ContentType="application/vnd.openxmlformats-package.relationships+xml"/>
  <Override PartName="/ppt/slideMasters/_rels/slideMaster24.xml.rels" ContentType="application/vnd.openxmlformats-package.relationships+xml"/>
  <Override PartName="/ppt/slideMasters/_rels/slideMaster7.xml.rels" ContentType="application/vnd.openxmlformats-package.relationships+xml"/>
  <Override PartName="/ppt/slideMasters/_rels/slideMaster46.xml.rels" ContentType="application/vnd.openxmlformats-package.relationships+xml"/>
  <Override PartName="/ppt/slideMasters/_rels/slideMaster25.xml.rels" ContentType="application/vnd.openxmlformats-package.relationships+xml"/>
  <Override PartName="/ppt/slideMasters/_rels/slideMaster8.xml.rels" ContentType="application/vnd.openxmlformats-package.relationships+xml"/>
  <Override PartName="/ppt/slideMasters/_rels/slideMaster47.xml.rels" ContentType="application/vnd.openxmlformats-package.relationships+xml"/>
  <Override PartName="/ppt/slideMasters/_rels/slideMaster26.xml.rels" ContentType="application/vnd.openxmlformats-package.relationships+xml"/>
  <Override PartName="/ppt/slideMasters/_rels/slideMaster9.xml.rels" ContentType="application/vnd.openxmlformats-package.relationships+xml"/>
  <Override PartName="/ppt/slideMasters/_rels/slideMaster48.xml.rels" ContentType="application/vnd.openxmlformats-package.relationships+xml"/>
  <Override PartName="/ppt/slideMasters/_rels/slideMaster10.xml.rels" ContentType="application/vnd.openxmlformats-package.relationships+xml"/>
  <Override PartName="/ppt/slideMasters/_rels/slideMaster11.xml.rels" ContentType="application/vnd.openxmlformats-package.relationships+xml"/>
  <Override PartName="/ppt/slideMasters/_rels/slideMaster12.xml.rels" ContentType="application/vnd.openxmlformats-package.relationships+xml"/>
  <Override PartName="/ppt/slideMasters/_rels/slideMaster13.xml.rels" ContentType="application/vnd.openxmlformats-package.relationships+xml"/>
  <Override PartName="/ppt/slideMasters/_rels/slideMaster14.xml.rels" ContentType="application/vnd.openxmlformats-package.relationships+xml"/>
  <Override PartName="/ppt/slideMasters/_rels/slideMaster15.xml.rels" ContentType="application/vnd.openxmlformats-package.relationships+xml"/>
  <Override PartName="/ppt/slideMasters/_rels/slideMaster16.xml.rels" ContentType="application/vnd.openxmlformats-package.relationships+xml"/>
  <Override PartName="/ppt/slideMasters/_rels/slideMaster17.xml.rels" ContentType="application/vnd.openxmlformats-package.relationships+xml"/>
  <Override PartName="/ppt/slideMasters/_rels/slideMaster18.xml.rels" ContentType="application/vnd.openxmlformats-package.relationships+xml"/>
  <Override PartName="/ppt/slideMasters/_rels/slideMaster19.xml.rels" ContentType="application/vnd.openxmlformats-package.relationships+xml"/>
  <Override PartName="/ppt/slideMasters/_rels/slideMaster27.xml.rels" ContentType="application/vnd.openxmlformats-package.relationships+xml"/>
  <Override PartName="/ppt/slideMasters/_rels/slideMaster28.xml.rels" ContentType="application/vnd.openxmlformats-package.relationships+xml"/>
  <Override PartName="/ppt/slideMasters/_rels/slideMaster29.xml.rels" ContentType="application/vnd.openxmlformats-package.relationships+xml"/>
  <Override PartName="/ppt/slideMasters/_rels/slideMaster30.xml.rels" ContentType="application/vnd.openxmlformats-package.relationships+xml"/>
  <Override PartName="/ppt/slideMasters/_rels/slideMaster31.xml.rels" ContentType="application/vnd.openxmlformats-package.relationships+xml"/>
  <Override PartName="/ppt/slideMasters/_rels/slideMaster32.xml.rels" ContentType="application/vnd.openxmlformats-package.relationships+xml"/>
  <Override PartName="/ppt/slideMasters/_rels/slideMaster33.xml.rels" ContentType="application/vnd.openxmlformats-package.relationships+xml"/>
  <Override PartName="/ppt/slideMasters/_rels/slideMaster34.xml.rels" ContentType="application/vnd.openxmlformats-package.relationships+xml"/>
  <Override PartName="/ppt/slideMasters/_rels/slideMaster35.xml.rels" ContentType="application/vnd.openxmlformats-package.relationships+xml"/>
  <Override PartName="/ppt/slideMasters/_rels/slideMaster36.xml.rels" ContentType="application/vnd.openxmlformats-package.relationships+xml"/>
  <Override PartName="/ppt/slideMasters/_rels/slideMaster37.xml.rels" ContentType="application/vnd.openxmlformats-package.relationships+xml"/>
  <Override PartName="/ppt/slideMasters/_rels/slideMaster38.xml.rels" ContentType="application/vnd.openxmlformats-package.relationships+xml"/>
  <Override PartName="/ppt/slideMasters/_rels/slideMaster39.xml.rels" ContentType="application/vnd.openxmlformats-package.relationships+xml"/>
  <Override PartName="/ppt/notesMasters/notesMaster1.xml" ContentType="application/vnd.openxmlformats-officedocument.presentationml.notesMaster+xml"/>
  <Override PartName="/ppt/notesMasters/_rels/notesMaster1.xml.rels" ContentType="application/vnd.openxmlformats-package.relationships+xml"/>
  <Override PartName="/ppt/theme/theme26.xml" ContentType="application/vnd.openxmlformats-officedocument.theme+xml"/>
  <Override PartName="/ppt/theme/theme1.xml" ContentType="application/vnd.openxmlformats-officedocument.theme+xml"/>
  <Override PartName="/ppt/theme/theme27.xml" ContentType="application/vnd.openxmlformats-officedocument.theme+xml"/>
  <Override PartName="/ppt/theme/theme2.xml" ContentType="application/vnd.openxmlformats-officedocument.theme+xml"/>
  <Override PartName="/ppt/theme/theme28.xml" ContentType="application/vnd.openxmlformats-officedocument.theme+xml"/>
  <Override PartName="/ppt/theme/theme3.xml" ContentType="application/vnd.openxmlformats-officedocument.theme+xml"/>
  <Override PartName="/ppt/theme/theme29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40.xml" ContentType="application/vnd.openxmlformats-officedocument.theme+xml"/>
  <Override PartName="/ppt/theme/theme6.xml" ContentType="application/vnd.openxmlformats-officedocument.theme+xml"/>
  <Override PartName="/ppt/theme/theme41.xml" ContentType="application/vnd.openxmlformats-officedocument.theme+xml"/>
  <Override PartName="/ppt/theme/theme7.xml" ContentType="application/vnd.openxmlformats-officedocument.theme+xml"/>
  <Override PartName="/ppt/theme/theme42.xml" ContentType="application/vnd.openxmlformats-officedocument.theme+xml"/>
  <Override PartName="/ppt/theme/theme8.xml" ContentType="application/vnd.openxmlformats-officedocument.theme+xml"/>
  <Override PartName="/ppt/theme/theme43.xml" ContentType="application/vnd.openxmlformats-officedocument.theme+xml"/>
  <Override PartName="/ppt/theme/theme9.xml" ContentType="application/vnd.openxmlformats-officedocument.theme+xml"/>
  <Override PartName="/ppt/theme/theme44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theme/theme12.xml" ContentType="application/vnd.openxmlformats-officedocument.theme+xml"/>
  <Override PartName="/ppt/theme/theme13.xml" ContentType="application/vnd.openxmlformats-officedocument.theme+xml"/>
  <Override PartName="/ppt/theme/theme14.xml" ContentType="application/vnd.openxmlformats-officedocument.theme+xml"/>
  <Override PartName="/ppt/theme/theme15.xml" ContentType="application/vnd.openxmlformats-officedocument.theme+xml"/>
  <Override PartName="/ppt/theme/theme16.xml" ContentType="application/vnd.openxmlformats-officedocument.theme+xml"/>
  <Override PartName="/ppt/theme/theme17.xml" ContentType="application/vnd.openxmlformats-officedocument.theme+xml"/>
  <Override PartName="/ppt/theme/theme18.xml" ContentType="application/vnd.openxmlformats-officedocument.theme+xml"/>
  <Override PartName="/ppt/theme/theme19.xml" ContentType="application/vnd.openxmlformats-officedocument.theme+xml"/>
  <Override PartName="/ppt/theme/theme20.xml" ContentType="application/vnd.openxmlformats-officedocument.theme+xml"/>
  <Override PartName="/ppt/theme/theme21.xml" ContentType="application/vnd.openxmlformats-officedocument.theme+xml"/>
  <Override PartName="/ppt/theme/theme22.xml" ContentType="application/vnd.openxmlformats-officedocument.theme+xml"/>
  <Override PartName="/ppt/theme/theme23.xml" ContentType="application/vnd.openxmlformats-officedocument.theme+xml"/>
  <Override PartName="/ppt/theme/theme24.xml" ContentType="application/vnd.openxmlformats-officedocument.theme+xml"/>
  <Override PartName="/ppt/theme/theme25.xml" ContentType="application/vnd.openxmlformats-officedocument.theme+xml"/>
  <Override PartName="/ppt/theme/theme30.xml" ContentType="application/vnd.openxmlformats-officedocument.theme+xml"/>
  <Override PartName="/ppt/theme/theme31.xml" ContentType="application/vnd.openxmlformats-officedocument.theme+xml"/>
  <Override PartName="/ppt/theme/theme32.xml" ContentType="application/vnd.openxmlformats-officedocument.theme+xml"/>
  <Override PartName="/ppt/theme/theme33.xml" ContentType="application/vnd.openxmlformats-officedocument.theme+xml"/>
  <Override PartName="/ppt/theme/theme34.xml" ContentType="application/vnd.openxmlformats-officedocument.theme+xml"/>
  <Override PartName="/ppt/theme/theme35.xml" ContentType="application/vnd.openxmlformats-officedocument.theme+xml"/>
  <Override PartName="/ppt/theme/theme36.xml" ContentType="application/vnd.openxmlformats-officedocument.theme+xml"/>
  <Override PartName="/ppt/theme/theme37.xml" ContentType="application/vnd.openxmlformats-officedocument.theme+xml"/>
  <Override PartName="/ppt/theme/theme38.xml" ContentType="application/vnd.openxmlformats-officedocument.theme+xml"/>
  <Override PartName="/ppt/theme/theme39.xml" ContentType="application/vnd.openxmlformats-officedocument.theme+xml"/>
  <Override PartName="/ppt/theme/theme45.xml" ContentType="application/vnd.openxmlformats-officedocument.theme+xml"/>
  <Override PartName="/ppt/theme/theme46.xml" ContentType="application/vnd.openxmlformats-officedocument.theme+xml"/>
  <Override PartName="/ppt/theme/theme47.xml" ContentType="application/vnd.openxmlformats-officedocument.theme+xml"/>
  <Override PartName="/ppt/theme/theme48.xml" ContentType="application/vnd.openxmlformats-officedocument.theme+xml"/>
  <Override PartName="/ppt/theme/theme49.xml" ContentType="application/vnd.openxmlformats-officedocument.theme+xml"/>
  <Override PartName="/ppt/notesSlides/notesSlide1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_rels/notesSlide1.xml.rels" ContentType="application/vnd.openxmlformats-package.relationships+xml"/>
  <Override PartName="/ppt/notesSlides/_rels/notesSlide7.xml.rels" ContentType="application/vnd.openxmlformats-package.relationships+xml"/>
  <Override PartName="/ppt/media/image1.png" ContentType="image/png"/>
  <Override PartName="/ppt/media/media4.mp4" ContentType="video/mp4"/>
  <Override PartName="/ppt/media/image2.png" ContentType="image/png"/>
  <Override PartName="/ppt/media/image3.png" ContentType="image/png"/>
  <Override PartName="/ppt/media/media6.mp4" ContentType="video/mp4"/>
  <Override PartName="/ppt/media/image5.png" ContentType="image/png"/>
  <Override PartName="/ppt/media/media8.mp4" ContentType="video/mp4"/>
  <Override PartName="/ppt/media/image7.png" ContentType="image/png"/>
  <Override PartName="/ppt/media/image9.png" ContentType="image/png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_rels/slideLayout3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37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38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39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40.xml.rels" ContentType="application/vnd.openxmlformats-package.relationships+xml"/>
  <Override PartName="/ppt/slideLayouts/_rels/slideLayout41.xml.rels" ContentType="application/vnd.openxmlformats-package.relationships+xml"/>
  <Override PartName="/ppt/slideLayouts/_rels/slideLayout42.xml.rels" ContentType="application/vnd.openxmlformats-package.relationships+xml"/>
  <Override PartName="/ppt/slideLayouts/_rels/slideLayout43.xml.rels" ContentType="application/vnd.openxmlformats-package.relationships+xml"/>
  <Override PartName="/ppt/slideLayouts/_rels/slideLayout44.xml.rels" ContentType="application/vnd.openxmlformats-package.relationships+xml"/>
  <Override PartName="/ppt/slideLayouts/_rels/slideLayout45.xml.rels" ContentType="application/vnd.openxmlformats-package.relationships+xml"/>
  <Override PartName="/ppt/slideLayouts/_rels/slideLayout46.xml.rels" ContentType="application/vnd.openxmlformats-package.relationships+xml"/>
  <Override PartName="/ppt/slideLayouts/_rels/slideLayout47.xml.rels" ContentType="application/vnd.openxmlformats-package.relationships+xml"/>
  <Override PartName="/ppt/slideLayouts/_rels/slideLayout48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_rels/presentation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50" r:id="rId3"/>
    <p:sldMasterId id="2147483652" r:id="rId4"/>
    <p:sldMasterId id="2147483654" r:id="rId5"/>
    <p:sldMasterId id="2147483656" r:id="rId6"/>
    <p:sldMasterId id="2147483658" r:id="rId7"/>
    <p:sldMasterId id="2147483660" r:id="rId8"/>
    <p:sldMasterId id="2147483662" r:id="rId9"/>
    <p:sldMasterId id="2147483664" r:id="rId10"/>
    <p:sldMasterId id="2147483666" r:id="rId11"/>
    <p:sldMasterId id="2147483668" r:id="rId12"/>
    <p:sldMasterId id="2147483670" r:id="rId13"/>
    <p:sldMasterId id="2147483672" r:id="rId14"/>
    <p:sldMasterId id="2147483674" r:id="rId15"/>
    <p:sldMasterId id="2147483676" r:id="rId16"/>
    <p:sldMasterId id="2147483678" r:id="rId17"/>
    <p:sldMasterId id="2147483680" r:id="rId18"/>
    <p:sldMasterId id="2147483682" r:id="rId19"/>
    <p:sldMasterId id="2147483684" r:id="rId20"/>
    <p:sldMasterId id="2147483686" r:id="rId21"/>
    <p:sldMasterId id="2147483688" r:id="rId22"/>
    <p:sldMasterId id="2147483690" r:id="rId23"/>
    <p:sldMasterId id="2147483692" r:id="rId24"/>
    <p:sldMasterId id="2147483694" r:id="rId25"/>
    <p:sldMasterId id="2147483696" r:id="rId26"/>
    <p:sldMasterId id="2147483698" r:id="rId27"/>
    <p:sldMasterId id="2147483700" r:id="rId28"/>
    <p:sldMasterId id="2147483702" r:id="rId29"/>
    <p:sldMasterId id="2147483704" r:id="rId30"/>
    <p:sldMasterId id="2147483706" r:id="rId31"/>
    <p:sldMasterId id="2147483708" r:id="rId32"/>
    <p:sldMasterId id="2147483710" r:id="rId33"/>
    <p:sldMasterId id="2147483712" r:id="rId34"/>
    <p:sldMasterId id="2147483714" r:id="rId35"/>
    <p:sldMasterId id="2147483716" r:id="rId36"/>
    <p:sldMasterId id="2147483718" r:id="rId37"/>
    <p:sldMasterId id="2147483720" r:id="rId38"/>
    <p:sldMasterId id="2147483722" r:id="rId39"/>
    <p:sldMasterId id="2147483724" r:id="rId40"/>
    <p:sldMasterId id="2147483726" r:id="rId41"/>
    <p:sldMasterId id="2147483728" r:id="rId42"/>
    <p:sldMasterId id="2147483730" r:id="rId43"/>
    <p:sldMasterId id="2147483732" r:id="rId44"/>
    <p:sldMasterId id="2147483734" r:id="rId45"/>
    <p:sldMasterId id="2147483736" r:id="rId46"/>
    <p:sldMasterId id="2147483738" r:id="rId47"/>
    <p:sldMasterId id="2147483740" r:id="rId48"/>
    <p:sldMasterId id="2147483742" r:id="rId49"/>
  </p:sldMasterIdLst>
  <p:notesMasterIdLst>
    <p:notesMasterId r:id="rId50"/>
  </p:notesMasterIdLst>
  <p:sldIdLst>
    <p:sldId id="256" r:id="rId51"/>
    <p:sldId id="257" r:id="rId52"/>
    <p:sldId id="258" r:id="rId53"/>
    <p:sldId id="259" r:id="rId54"/>
    <p:sldId id="260" r:id="rId55"/>
    <p:sldId id="261" r:id="rId56"/>
    <p:sldId id="262" r:id="rId57"/>
  </p:sldIdLst>
  <p:sldSz cx="10077450" cy="7562850"/>
  <p:notesSz cx="7772400" cy="100584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Master" Target="slideMasters/slideMaster5.xml"/><Relationship Id="rId7" Type="http://schemas.openxmlformats.org/officeDocument/2006/relationships/slideMaster" Target="slideMasters/slideMaster6.xml"/><Relationship Id="rId8" Type="http://schemas.openxmlformats.org/officeDocument/2006/relationships/slideMaster" Target="slideMasters/slideMaster7.xml"/><Relationship Id="rId9" Type="http://schemas.openxmlformats.org/officeDocument/2006/relationships/slideMaster" Target="slideMasters/slideMaster8.xml"/><Relationship Id="rId10" Type="http://schemas.openxmlformats.org/officeDocument/2006/relationships/slideMaster" Target="slideMasters/slideMaster9.xml"/><Relationship Id="rId11" Type="http://schemas.openxmlformats.org/officeDocument/2006/relationships/slideMaster" Target="slideMasters/slideMaster10.xml"/><Relationship Id="rId12" Type="http://schemas.openxmlformats.org/officeDocument/2006/relationships/slideMaster" Target="slideMasters/slideMaster11.xml"/><Relationship Id="rId13" Type="http://schemas.openxmlformats.org/officeDocument/2006/relationships/slideMaster" Target="slideMasters/slideMaster12.xml"/><Relationship Id="rId14" Type="http://schemas.openxmlformats.org/officeDocument/2006/relationships/slideMaster" Target="slideMasters/slideMaster13.xml"/><Relationship Id="rId15" Type="http://schemas.openxmlformats.org/officeDocument/2006/relationships/slideMaster" Target="slideMasters/slideMaster14.xml"/><Relationship Id="rId16" Type="http://schemas.openxmlformats.org/officeDocument/2006/relationships/slideMaster" Target="slideMasters/slideMaster15.xml"/><Relationship Id="rId17" Type="http://schemas.openxmlformats.org/officeDocument/2006/relationships/slideMaster" Target="slideMasters/slideMaster16.xml"/><Relationship Id="rId18" Type="http://schemas.openxmlformats.org/officeDocument/2006/relationships/slideMaster" Target="slideMasters/slideMaster17.xml"/><Relationship Id="rId19" Type="http://schemas.openxmlformats.org/officeDocument/2006/relationships/slideMaster" Target="slideMasters/slideMaster18.xml"/><Relationship Id="rId20" Type="http://schemas.openxmlformats.org/officeDocument/2006/relationships/slideMaster" Target="slideMasters/slideMaster19.xml"/><Relationship Id="rId21" Type="http://schemas.openxmlformats.org/officeDocument/2006/relationships/slideMaster" Target="slideMasters/slideMaster20.xml"/><Relationship Id="rId22" Type="http://schemas.openxmlformats.org/officeDocument/2006/relationships/slideMaster" Target="slideMasters/slideMaster21.xml"/><Relationship Id="rId23" Type="http://schemas.openxmlformats.org/officeDocument/2006/relationships/slideMaster" Target="slideMasters/slideMaster22.xml"/><Relationship Id="rId24" Type="http://schemas.openxmlformats.org/officeDocument/2006/relationships/slideMaster" Target="slideMasters/slideMaster23.xml"/><Relationship Id="rId25" Type="http://schemas.openxmlformats.org/officeDocument/2006/relationships/slideMaster" Target="slideMasters/slideMaster24.xml"/><Relationship Id="rId26" Type="http://schemas.openxmlformats.org/officeDocument/2006/relationships/slideMaster" Target="slideMasters/slideMaster25.xml"/><Relationship Id="rId27" Type="http://schemas.openxmlformats.org/officeDocument/2006/relationships/slideMaster" Target="slideMasters/slideMaster26.xml"/><Relationship Id="rId28" Type="http://schemas.openxmlformats.org/officeDocument/2006/relationships/slideMaster" Target="slideMasters/slideMaster27.xml"/><Relationship Id="rId29" Type="http://schemas.openxmlformats.org/officeDocument/2006/relationships/slideMaster" Target="slideMasters/slideMaster28.xml"/><Relationship Id="rId30" Type="http://schemas.openxmlformats.org/officeDocument/2006/relationships/slideMaster" Target="slideMasters/slideMaster29.xml"/><Relationship Id="rId31" Type="http://schemas.openxmlformats.org/officeDocument/2006/relationships/slideMaster" Target="slideMasters/slideMaster30.xml"/><Relationship Id="rId32" Type="http://schemas.openxmlformats.org/officeDocument/2006/relationships/slideMaster" Target="slideMasters/slideMaster31.xml"/><Relationship Id="rId33" Type="http://schemas.openxmlformats.org/officeDocument/2006/relationships/slideMaster" Target="slideMasters/slideMaster32.xml"/><Relationship Id="rId34" Type="http://schemas.openxmlformats.org/officeDocument/2006/relationships/slideMaster" Target="slideMasters/slideMaster33.xml"/><Relationship Id="rId35" Type="http://schemas.openxmlformats.org/officeDocument/2006/relationships/slideMaster" Target="slideMasters/slideMaster34.xml"/><Relationship Id="rId36" Type="http://schemas.openxmlformats.org/officeDocument/2006/relationships/slideMaster" Target="slideMasters/slideMaster35.xml"/><Relationship Id="rId37" Type="http://schemas.openxmlformats.org/officeDocument/2006/relationships/slideMaster" Target="slideMasters/slideMaster36.xml"/><Relationship Id="rId38" Type="http://schemas.openxmlformats.org/officeDocument/2006/relationships/slideMaster" Target="slideMasters/slideMaster37.xml"/><Relationship Id="rId39" Type="http://schemas.openxmlformats.org/officeDocument/2006/relationships/slideMaster" Target="slideMasters/slideMaster38.xml"/><Relationship Id="rId40" Type="http://schemas.openxmlformats.org/officeDocument/2006/relationships/slideMaster" Target="slideMasters/slideMaster39.xml"/><Relationship Id="rId41" Type="http://schemas.openxmlformats.org/officeDocument/2006/relationships/slideMaster" Target="slideMasters/slideMaster40.xml"/><Relationship Id="rId42" Type="http://schemas.openxmlformats.org/officeDocument/2006/relationships/slideMaster" Target="slideMasters/slideMaster41.xml"/><Relationship Id="rId43" Type="http://schemas.openxmlformats.org/officeDocument/2006/relationships/slideMaster" Target="slideMasters/slideMaster42.xml"/><Relationship Id="rId44" Type="http://schemas.openxmlformats.org/officeDocument/2006/relationships/slideMaster" Target="slideMasters/slideMaster43.xml"/><Relationship Id="rId45" Type="http://schemas.openxmlformats.org/officeDocument/2006/relationships/slideMaster" Target="slideMasters/slideMaster44.xml"/><Relationship Id="rId46" Type="http://schemas.openxmlformats.org/officeDocument/2006/relationships/slideMaster" Target="slideMasters/slideMaster45.xml"/><Relationship Id="rId47" Type="http://schemas.openxmlformats.org/officeDocument/2006/relationships/slideMaster" Target="slideMasters/slideMaster46.xml"/><Relationship Id="rId48" Type="http://schemas.openxmlformats.org/officeDocument/2006/relationships/slideMaster" Target="slideMasters/slideMaster47.xml"/><Relationship Id="rId49" Type="http://schemas.openxmlformats.org/officeDocument/2006/relationships/slideMaster" Target="slideMasters/slideMaster48.xml"/><Relationship Id="rId50" Type="http://schemas.openxmlformats.org/officeDocument/2006/relationships/notesMaster" Target="notesMasters/notesMaster1.xml"/><Relationship Id="rId51" Type="http://schemas.openxmlformats.org/officeDocument/2006/relationships/slide" Target="slides/slide1.xml"/><Relationship Id="rId52" Type="http://schemas.openxmlformats.org/officeDocument/2006/relationships/slide" Target="slides/slide2.xml"/><Relationship Id="rId53" Type="http://schemas.openxmlformats.org/officeDocument/2006/relationships/slide" Target="slides/slide3.xml"/><Relationship Id="rId54" Type="http://schemas.openxmlformats.org/officeDocument/2006/relationships/slide" Target="slides/slide4.xml"/><Relationship Id="rId55" Type="http://schemas.openxmlformats.org/officeDocument/2006/relationships/slide" Target="slides/slide5.xml"/><Relationship Id="rId56" Type="http://schemas.openxmlformats.org/officeDocument/2006/relationships/slide" Target="slides/slide6.xml"/><Relationship Id="rId57" Type="http://schemas.openxmlformats.org/officeDocument/2006/relationships/slide" Target="slides/slide7.xml"/><Relationship Id="rId58" Type="http://schemas.openxmlformats.org/officeDocument/2006/relationships/presProps" Target="presProps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49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PlaceHolder 1"/>
          <p:cNvSpPr>
            <a:spLocks noGrp="1"/>
          </p:cNvSpPr>
          <p:nvPr>
            <p:ph type="sldImg"/>
          </p:nvPr>
        </p:nvSpPr>
        <p:spPr>
          <a:xfrm>
            <a:off x="0" y="76428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move the slide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5" name="PlaceHolder 2"/>
          <p:cNvSpPr>
            <a:spLocks noGrp="1"/>
          </p:cNvSpPr>
          <p:nvPr>
            <p:ph type="body"/>
          </p:nvPr>
        </p:nvSpPr>
        <p:spPr>
          <a:xfrm>
            <a:off x="777240" y="4777560"/>
            <a:ext cx="6217560" cy="4525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-216000"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Click to edit the notes format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6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&lt;header&gt;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97" name="PlaceHolder 4"/>
          <p:cNvSpPr>
            <a:spLocks noGrp="1"/>
          </p:cNvSpPr>
          <p:nvPr>
            <p:ph type="dt" idx="145"/>
          </p:nvPr>
        </p:nvSpPr>
        <p:spPr>
          <a:xfrm>
            <a:off x="4399200" y="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98" name="PlaceHolder 5"/>
          <p:cNvSpPr>
            <a:spLocks noGrp="1"/>
          </p:cNvSpPr>
          <p:nvPr>
            <p:ph type="ftr" idx="146"/>
          </p:nvPr>
        </p:nvSpPr>
        <p:spPr>
          <a:xfrm>
            <a:off x="0" y="955548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99" name="PlaceHolder 6"/>
          <p:cNvSpPr>
            <a:spLocks noGrp="1"/>
          </p:cNvSpPr>
          <p:nvPr>
            <p:ph type="sldNum" idx="147"/>
          </p:nvPr>
        </p:nvSpPr>
        <p:spPr>
          <a:xfrm>
            <a:off x="4399200" y="955548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1E995180-0527-4965-966A-558305063B88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
</Relationships>
</file>

<file path=ppt/notesSlides/_rels/notesSlide7.xml.rels><?xml version="1.0" encoding="UTF-8"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PlaceHolder 1"/>
          <p:cNvSpPr>
            <a:spLocks noGrp="1"/>
          </p:cNvSpPr>
          <p:nvPr>
            <p:ph type="sldImg"/>
          </p:nvPr>
        </p:nvSpPr>
        <p:spPr>
          <a:xfrm>
            <a:off x="1623960" y="1257480"/>
            <a:ext cx="4507920" cy="3377520"/>
          </a:xfrm>
          <a:prstGeom prst="rect">
            <a:avLst/>
          </a:prstGeom>
          <a:ln w="0">
            <a:noFill/>
          </a:ln>
        </p:spPr>
      </p:sp>
      <p:sp>
        <p:nvSpPr>
          <p:cNvPr id="511" name="PlaceHolder 2"/>
          <p:cNvSpPr>
            <a:spLocks noGrp="1"/>
          </p:cNvSpPr>
          <p:nvPr>
            <p:ph type="body"/>
          </p:nvPr>
        </p:nvSpPr>
        <p:spPr>
          <a:xfrm>
            <a:off x="777960" y="4840200"/>
            <a:ext cx="6199920" cy="3944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2" name="PlaceHolder 3"/>
          <p:cNvSpPr>
            <a:spLocks noGrp="1"/>
          </p:cNvSpPr>
          <p:nvPr>
            <p:ph type="sldNum" idx="150"/>
          </p:nvPr>
        </p:nvSpPr>
        <p:spPr>
          <a:xfrm>
            <a:off x="4402080" y="9553680"/>
            <a:ext cx="3351960" cy="48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200" spc="-1" strike="noStrike">
                <a:solidFill>
                  <a:srgbClr val="000000"/>
                </a:solidFill>
                <a:latin typeface="Times New Roman"/>
                <a:ea typeface="+mn-ea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83FCE66F-C613-4AA4-9BFC-8E04D95BF402}" type="slidenum">
              <a:rPr b="0" lang="en-US" sz="1200" spc="-1" strike="noStrike">
                <a:solidFill>
                  <a:srgbClr val="000000"/>
                </a:solidFill>
                <a:latin typeface="Times New Roman"/>
                <a:ea typeface="+mn-ea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PlaceHolder 1"/>
          <p:cNvSpPr>
            <a:spLocks noGrp="1"/>
          </p:cNvSpPr>
          <p:nvPr>
            <p:ph type="sldImg"/>
          </p:nvPr>
        </p:nvSpPr>
        <p:spPr>
          <a:xfrm>
            <a:off x="1623960" y="1257480"/>
            <a:ext cx="4507920" cy="3377520"/>
          </a:xfrm>
          <a:prstGeom prst="rect">
            <a:avLst/>
          </a:prstGeom>
          <a:ln w="0">
            <a:noFill/>
          </a:ln>
        </p:spPr>
      </p:sp>
      <p:sp>
        <p:nvSpPr>
          <p:cNvPr id="514" name="PlaceHolder 2"/>
          <p:cNvSpPr>
            <a:spLocks noGrp="1"/>
          </p:cNvSpPr>
          <p:nvPr>
            <p:ph type="body"/>
          </p:nvPr>
        </p:nvSpPr>
        <p:spPr>
          <a:xfrm>
            <a:off x="777960" y="4840200"/>
            <a:ext cx="6199920" cy="3944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5" name="PlaceHolder 3"/>
          <p:cNvSpPr>
            <a:spLocks noGrp="1"/>
          </p:cNvSpPr>
          <p:nvPr>
            <p:ph type="sldNum" idx="151"/>
          </p:nvPr>
        </p:nvSpPr>
        <p:spPr>
          <a:xfrm>
            <a:off x="4402080" y="9553680"/>
            <a:ext cx="3351960" cy="48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200" spc="-1" strike="noStrike">
                <a:solidFill>
                  <a:srgbClr val="000000"/>
                </a:solidFill>
                <a:latin typeface="Times New Roman"/>
                <a:ea typeface="+mn-ea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66B26143-6372-42B9-B91B-9892833208A6}" type="slidenum">
              <a:rPr b="0" lang="en-US" sz="1200" spc="-1" strike="noStrike">
                <a:solidFill>
                  <a:srgbClr val="000000"/>
                </a:solidFill>
                <a:latin typeface="Times New Roman"/>
                <a:ea typeface="+mn-ea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2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3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4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5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6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7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8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9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0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1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3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4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5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6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7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8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9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0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1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2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4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5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6.xml"/>
</Relationships>
</file>

<file path=ppt/slideLayouts/_rels/slideLayout3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7.xml"/>
</Relationships>
</file>

<file path=ppt/slideLayouts/_rels/slideLayout3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8.xml"/>
</Relationships>
</file>

<file path=ppt/slideLayouts/_rels/slideLayout3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9.xml"/>
</Relationships>
</file>

<file path=ppt/slideLayouts/_rels/slideLayout4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0.xml"/>
</Relationships>
</file>

<file path=ppt/slideLayouts/_rels/slideLayout4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1.xml"/>
</Relationships>
</file>

<file path=ppt/slideLayouts/_rels/slideLayout4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2.xml"/>
</Relationships>
</file>

<file path=ppt/slideLayouts/_rels/slideLayout4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3.xml"/>
</Relationships>
</file>

<file path=ppt/slideLayouts/_rels/slideLayout4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4.xml"/>
</Relationships>
</file>

<file path=ppt/slideLayouts/_rels/slideLayout4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5.xml"/>
</Relationships>
</file>

<file path=ppt/slideLayouts/_rels/slideLayout4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6.xml"/>
</Relationships>
</file>

<file path=ppt/slideLayouts/_rels/slideLayout4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7.xml"/>
</Relationships>
</file>

<file path=ppt/slideLayouts/_rels/slideLayout4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8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Tx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6CD39687-2974-4582-8BEE-A996BAA2FCF6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04612CF8-6D0D-492F-BA26-5FB13266055A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5D2FCE4F-C3E0-4DE7-8459-107ED2DC58AA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47C8CAFA-39F6-409A-B019-20868731ACBD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DB2A2F43-AC19-4A6A-93C7-D8832F2F73E6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7"/>
          </p:nvPr>
        </p:nvSpPr>
        <p:spPr/>
        <p:txBody>
          <a:bodyPr/>
          <a:p>
            <a:fld id="{54069FAA-6EB4-47A3-A550-E7B85ED134E3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8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0"/>
          </p:nvPr>
        </p:nvSpPr>
        <p:spPr/>
        <p:txBody>
          <a:bodyPr/>
          <a:p>
            <a:fld id="{000CEEDE-537C-4F32-BDF0-B2F9973B70DD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3"/>
          </p:nvPr>
        </p:nvSpPr>
        <p:spPr/>
        <p:txBody>
          <a:bodyPr/>
          <a:p>
            <a:fld id="{390688F4-3660-40A0-B528-9B1DEF9AB479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24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2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6"/>
          </p:nvPr>
        </p:nvSpPr>
        <p:spPr/>
        <p:txBody>
          <a:bodyPr/>
          <a:p>
            <a:fld id="{2C9E5698-D017-4EB4-865B-5B29DE2C5FBB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27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4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5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9"/>
          </p:nvPr>
        </p:nvSpPr>
        <p:spPr/>
        <p:txBody>
          <a:bodyPr/>
          <a:p>
            <a:fld id="{F05E0788-225B-41E3-83C8-919E05271C63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0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3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2"/>
          </p:nvPr>
        </p:nvSpPr>
        <p:spPr/>
        <p:txBody>
          <a:bodyPr/>
          <a:p>
            <a:fld id="{5C06799C-ED59-48B2-B30B-A193DE1D756E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3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5"/>
          </p:nvPr>
        </p:nvSpPr>
        <p:spPr/>
        <p:txBody>
          <a:bodyPr/>
          <a:p>
            <a:fld id="{F59EE50F-7D71-4F16-8629-91DFE6E3A1F1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3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AndTwoObj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2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3" name="PlaceHolder 4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3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8"/>
          </p:nvPr>
        </p:nvSpPr>
        <p:spPr/>
        <p:txBody>
          <a:bodyPr/>
          <a:p>
            <a:fld id="{FCAE3D2A-659B-4CDB-B0A5-09D5A912D255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Defaul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3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4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5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41"/>
          </p:nvPr>
        </p:nvSpPr>
        <p:spPr/>
        <p:txBody>
          <a:bodyPr/>
          <a:p>
            <a:fld id="{E2447266-487A-4F36-A214-BF04F3FF9844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4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Defaul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4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5" name="PlaceHolder 3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44"/>
          </p:nvPr>
        </p:nvSpPr>
        <p:spPr/>
        <p:txBody>
          <a:bodyPr/>
          <a:p>
            <a:fld id="{627590CF-AD4B-432C-959C-F4E660E50E68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4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Defaul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6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7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8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9" name="PlaceHolder 5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4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47"/>
          </p:nvPr>
        </p:nvSpPr>
        <p:spPr/>
        <p:txBody>
          <a:bodyPr/>
          <a:p>
            <a:fld id="{2045FA5F-4627-42FD-96CD-08AC220F89AD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48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4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50"/>
          </p:nvPr>
        </p:nvSpPr>
        <p:spPr/>
        <p:txBody>
          <a:bodyPr/>
          <a:p>
            <a:fld id="{B14965A6-AA56-4A6A-8156-CDD7EB5BA23A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5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5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53"/>
          </p:nvPr>
        </p:nvSpPr>
        <p:spPr/>
        <p:txBody>
          <a:bodyPr/>
          <a:p>
            <a:fld id="{C6DC46C9-8231-464F-A414-1D8ECCA2D156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54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Default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5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5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6"/>
          </p:nvPr>
        </p:nvSpPr>
        <p:spPr/>
        <p:txBody>
          <a:bodyPr/>
          <a:p>
            <a:fld id="{CF81B07C-3E72-4ABA-9AD7-A63285A54EA1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57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Default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3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5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9"/>
          </p:nvPr>
        </p:nvSpPr>
        <p:spPr/>
        <p:txBody>
          <a:bodyPr/>
          <a:p>
            <a:fld id="{A759B5F1-1D54-415E-8B3E-EDC05AB3F8BC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60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Default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2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3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6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62"/>
          </p:nvPr>
        </p:nvSpPr>
        <p:spPr/>
        <p:txBody>
          <a:bodyPr/>
          <a:p>
            <a:fld id="{7BD12720-8307-4F8F-BE2D-A5E3B3CC2902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6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Default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6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65"/>
          </p:nvPr>
        </p:nvSpPr>
        <p:spPr/>
        <p:txBody>
          <a:bodyPr/>
          <a:p>
            <a:fld id="{3419C2FD-78DE-4344-BD9E-A90AA27C9960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6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6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68"/>
          </p:nvPr>
        </p:nvSpPr>
        <p:spPr/>
        <p:txBody>
          <a:bodyPr/>
          <a:p>
            <a:fld id="{1C6199E4-3D29-43DE-9309-52E4592ED376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6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Tx" preserve="1">
  <p:cSld name="Default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3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4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5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71"/>
          </p:nvPr>
        </p:nvSpPr>
        <p:spPr/>
        <p:txBody>
          <a:bodyPr/>
          <a:p>
            <a:fld id="{979E2934-60BE-4BFB-8C37-EE0B54CDC722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7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Tx" preserve="1">
  <p:cSld name="Default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8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9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0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74"/>
          </p:nvPr>
        </p:nvSpPr>
        <p:spPr/>
        <p:txBody>
          <a:bodyPr/>
          <a:p>
            <a:fld id="{9B07F61E-99EB-4BDB-AB2B-2EC8E6C96BEC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7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AndTwoObj" preserve="1">
  <p:cSld name="Default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3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4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5" name="PlaceHolder 4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77"/>
          </p:nvPr>
        </p:nvSpPr>
        <p:spPr/>
        <p:txBody>
          <a:bodyPr/>
          <a:p>
            <a:fld id="{9980514F-E66B-4AF4-BDAE-BDE4C301CA6E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78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Default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8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9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0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80"/>
          </p:nvPr>
        </p:nvSpPr>
        <p:spPr/>
        <p:txBody>
          <a:bodyPr/>
          <a:p>
            <a:fld id="{520D6144-7DF7-4094-9FB5-CCA85DA4D080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8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Default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2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3" name="PlaceHolder 3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8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83"/>
          </p:nvPr>
        </p:nvSpPr>
        <p:spPr/>
        <p:txBody>
          <a:bodyPr/>
          <a:p>
            <a:fld id="{863FA815-A1E9-4781-99DE-798830D16B9D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84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Default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7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8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9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0" name="PlaceHolder 5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8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86"/>
          </p:nvPr>
        </p:nvSpPr>
        <p:spPr/>
        <p:txBody>
          <a:bodyPr/>
          <a:p>
            <a:fld id="{8D77602F-E701-4433-B3D3-A68E994EB68F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87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8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89"/>
          </p:nvPr>
        </p:nvSpPr>
        <p:spPr/>
        <p:txBody>
          <a:bodyPr/>
          <a:p>
            <a:fld id="{8E62B5AC-3CFA-42B1-BC58-8C2E66184CD0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90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9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92"/>
          </p:nvPr>
        </p:nvSpPr>
        <p:spPr/>
        <p:txBody>
          <a:bodyPr/>
          <a:p>
            <a:fld id="{459F2D1E-9AA0-4C89-904B-3FB04648F2ED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9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Default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7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9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95"/>
          </p:nvPr>
        </p:nvSpPr>
        <p:spPr/>
        <p:txBody>
          <a:bodyPr/>
          <a:p>
            <a:fld id="{2204425D-8FC7-492C-961F-F824672E41F1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9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Default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8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9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98"/>
          </p:nvPr>
        </p:nvSpPr>
        <p:spPr/>
        <p:txBody>
          <a:bodyPr/>
          <a:p>
            <a:fld id="{5276A53F-BD4C-4C24-A86A-863193274817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9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Default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0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1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0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01"/>
          </p:nvPr>
        </p:nvSpPr>
        <p:spPr/>
        <p:txBody>
          <a:bodyPr/>
          <a:p>
            <a:fld id="{7C3A63B0-F953-4B07-B363-03705095FAF2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0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Default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0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04"/>
          </p:nvPr>
        </p:nvSpPr>
        <p:spPr/>
        <p:txBody>
          <a:bodyPr/>
          <a:p>
            <a:fld id="{7C19440D-C226-420E-9F58-B07FD04DBC2A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0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0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07"/>
          </p:nvPr>
        </p:nvSpPr>
        <p:spPr/>
        <p:txBody>
          <a:bodyPr/>
          <a:p>
            <a:fld id="{9BFBB893-8D36-4B31-9652-9E8D0F7D373E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08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AndTwoObj" preserve="1">
  <p:cSld name="Default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7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8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9" name="PlaceHolder 4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0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10"/>
          </p:nvPr>
        </p:nvSpPr>
        <p:spPr/>
        <p:txBody>
          <a:bodyPr/>
          <a:p>
            <a:fld id="{FC8E578F-BE66-466C-A09D-C78B1AD95BCB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1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Default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9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0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1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1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13"/>
          </p:nvPr>
        </p:nvSpPr>
        <p:spPr/>
        <p:txBody>
          <a:bodyPr/>
          <a:p>
            <a:fld id="{B8704DB5-4D37-4995-9C17-22F3D5624A34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14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Default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0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1" name="PlaceHolder 3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1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16"/>
          </p:nvPr>
        </p:nvSpPr>
        <p:spPr/>
        <p:txBody>
          <a:bodyPr/>
          <a:p>
            <a:fld id="{CC0F841D-2BB8-48D3-850C-C71CFEF67D7E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17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Default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2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3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4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5" name="PlaceHolder 5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1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119"/>
          </p:nvPr>
        </p:nvSpPr>
        <p:spPr/>
        <p:txBody>
          <a:bodyPr/>
          <a:p>
            <a:fld id="{BEB1F42F-EBB0-4448-9172-3AC7F74CFAF8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120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2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22"/>
          </p:nvPr>
        </p:nvSpPr>
        <p:spPr/>
        <p:txBody>
          <a:bodyPr/>
          <a:p>
            <a:fld id="{EB81A082-B137-4EFB-9A87-EB13C4BD92A6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2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2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25"/>
          </p:nvPr>
        </p:nvSpPr>
        <p:spPr/>
        <p:txBody>
          <a:bodyPr/>
          <a:p>
            <a:fld id="{FA0DFEF4-1A26-4C82-A685-30A3F7BBBA46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2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Default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3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2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28"/>
          </p:nvPr>
        </p:nvSpPr>
        <p:spPr/>
        <p:txBody>
          <a:bodyPr/>
          <a:p>
            <a:fld id="{D56D15B5-9CF8-4C7C-9631-34A03E78D80A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2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Default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3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31"/>
          </p:nvPr>
        </p:nvSpPr>
        <p:spPr/>
        <p:txBody>
          <a:bodyPr/>
          <a:p>
            <a:fld id="{7528FE32-E549-4BC0-814C-2EF1AA247305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3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Default 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0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1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3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34"/>
          </p:nvPr>
        </p:nvSpPr>
        <p:spPr/>
        <p:txBody>
          <a:bodyPr/>
          <a:p>
            <a:fld id="{2250C403-C99A-44E9-A081-5DB808A7DDF8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3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Default 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3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37"/>
          </p:nvPr>
        </p:nvSpPr>
        <p:spPr/>
        <p:txBody>
          <a:bodyPr/>
          <a:p>
            <a:fld id="{18937627-3CB0-4739-B49F-215BC426EF8D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38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3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40"/>
          </p:nvPr>
        </p:nvSpPr>
        <p:spPr/>
        <p:txBody>
          <a:bodyPr/>
          <a:p>
            <a:fld id="{B5EDD7C0-ECDE-4841-87AC-DD03F4BE4FE2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4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Tx" preserve="1">
  <p:cSld name="Default 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2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3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4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43"/>
          </p:nvPr>
        </p:nvSpPr>
        <p:spPr/>
        <p:txBody>
          <a:bodyPr/>
          <a:p>
            <a:fld id="{B55082E3-8CED-45C0-BA99-0E700D493C8D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44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1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2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3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4.xml"/>
</Relationships>
</file>

<file path=ppt/slideMasters/_rels/slideMaster5.xml.rels><?xml version="1.0" encoding="UTF-8"?>
<Relationships xmlns="http://schemas.openxmlformats.org/package/2006/relationships"><Relationship Id="rId1" Type="http://schemas.openxmlformats.org/officeDocument/2006/relationships/theme" Target="../theme/theme5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5.xml"/>
</Relationships>
</file>

<file path=ppt/slideMasters/_rels/slideMaster6.xml.rels><?xml version="1.0" encoding="UTF-8"?>
<Relationships xmlns="http://schemas.openxmlformats.org/package/2006/relationships"><Relationship Id="rId1" Type="http://schemas.openxmlformats.org/officeDocument/2006/relationships/theme" Target="../theme/theme6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6.xml"/>
</Relationships>
</file>

<file path=ppt/slideMasters/_rels/slideMaster7.xml.rels><?xml version="1.0" encoding="UTF-8"?>
<Relationships xmlns="http://schemas.openxmlformats.org/package/2006/relationships"><Relationship Id="rId1" Type="http://schemas.openxmlformats.org/officeDocument/2006/relationships/theme" Target="../theme/theme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7.xml"/>
</Relationships>
</file>

<file path=ppt/slideMasters/_rels/slideMaster8.xml.rels><?xml version="1.0" encoding="UTF-8"?>
<Relationships xmlns="http://schemas.openxmlformats.org/package/2006/relationships"><Relationship Id="rId1" Type="http://schemas.openxmlformats.org/officeDocument/2006/relationships/theme" Target="../theme/theme8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8.xml"/>
</Relationships>
</file>

<file path=ppt/slideMasters/_rels/slideMaster9.xml.rels><?xml version="1.0" encoding="UTF-8"?>
<Relationships xmlns="http://schemas.openxmlformats.org/package/2006/relationships"><Relationship Id="rId1" Type="http://schemas.openxmlformats.org/officeDocument/2006/relationships/theme" Target="../theme/theme9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9.xml"/>
</Relationships>
</file>

<file path=ppt/slideMasters/_rels/slideMaster10.xml.rels><?xml version="1.0" encoding="UTF-8"?>
<Relationships xmlns="http://schemas.openxmlformats.org/package/2006/relationships"><Relationship Id="rId1" Type="http://schemas.openxmlformats.org/officeDocument/2006/relationships/theme" Target="../theme/theme10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10.xml"/>
</Relationships>
</file>

<file path=ppt/slideMasters/_rels/slideMaster11.xml.rels><?xml version="1.0" encoding="UTF-8"?>
<Relationships xmlns="http://schemas.openxmlformats.org/package/2006/relationships"><Relationship Id="rId1" Type="http://schemas.openxmlformats.org/officeDocument/2006/relationships/theme" Target="../theme/theme1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11.xml"/>
</Relationships>
</file>

<file path=ppt/slideMasters/_rels/slideMaster12.xml.rels><?xml version="1.0" encoding="UTF-8"?>
<Relationships xmlns="http://schemas.openxmlformats.org/package/2006/relationships"><Relationship Id="rId1" Type="http://schemas.openxmlformats.org/officeDocument/2006/relationships/theme" Target="../theme/theme12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12.xml"/>
</Relationships>
</file>

<file path=ppt/slideMasters/_rels/slideMaster13.xml.rels><?xml version="1.0" encoding="UTF-8"?>
<Relationships xmlns="http://schemas.openxmlformats.org/package/2006/relationships"><Relationship Id="rId1" Type="http://schemas.openxmlformats.org/officeDocument/2006/relationships/theme" Target="../theme/theme13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3.xml"/>
</Relationships>
</file>

<file path=ppt/slideMasters/_rels/slideMaster14.xml.rels><?xml version="1.0" encoding="UTF-8"?>
<Relationships xmlns="http://schemas.openxmlformats.org/package/2006/relationships"><Relationship Id="rId1" Type="http://schemas.openxmlformats.org/officeDocument/2006/relationships/theme" Target="../theme/theme14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4.xml"/>
</Relationships>
</file>

<file path=ppt/slideMasters/_rels/slideMaster15.xml.rels><?xml version="1.0" encoding="UTF-8"?>
<Relationships xmlns="http://schemas.openxmlformats.org/package/2006/relationships"><Relationship Id="rId1" Type="http://schemas.openxmlformats.org/officeDocument/2006/relationships/theme" Target="../theme/theme15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5.xml"/>
</Relationships>
</file>

<file path=ppt/slideMasters/_rels/slideMaster16.xml.rels><?xml version="1.0" encoding="UTF-8"?>
<Relationships xmlns="http://schemas.openxmlformats.org/package/2006/relationships"><Relationship Id="rId1" Type="http://schemas.openxmlformats.org/officeDocument/2006/relationships/theme" Target="../theme/theme16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6.xml"/>
</Relationships>
</file>

<file path=ppt/slideMasters/_rels/slideMaster17.xml.rels><?xml version="1.0" encoding="UTF-8"?>
<Relationships xmlns="http://schemas.openxmlformats.org/package/2006/relationships"><Relationship Id="rId1" Type="http://schemas.openxmlformats.org/officeDocument/2006/relationships/theme" Target="../theme/theme17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7.xml"/>
</Relationships>
</file>

<file path=ppt/slideMasters/_rels/slideMaster18.xml.rels><?xml version="1.0" encoding="UTF-8"?>
<Relationships xmlns="http://schemas.openxmlformats.org/package/2006/relationships"><Relationship Id="rId1" Type="http://schemas.openxmlformats.org/officeDocument/2006/relationships/theme" Target="../theme/theme18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8.xml"/>
</Relationships>
</file>

<file path=ppt/slideMasters/_rels/slideMaster19.xml.rels><?xml version="1.0" encoding="UTF-8"?>
<Relationships xmlns="http://schemas.openxmlformats.org/package/2006/relationships"><Relationship Id="rId1" Type="http://schemas.openxmlformats.org/officeDocument/2006/relationships/theme" Target="../theme/theme19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9.xml"/>
</Relationships>
</file>

<file path=ppt/slideMasters/_rels/slideMaster20.xml.rels><?xml version="1.0" encoding="UTF-8"?>
<Relationships xmlns="http://schemas.openxmlformats.org/package/2006/relationships"><Relationship Id="rId1" Type="http://schemas.openxmlformats.org/officeDocument/2006/relationships/theme" Target="../theme/theme20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20.xml"/>
</Relationships>
</file>

<file path=ppt/slideMasters/_rels/slideMaster21.xml.rels><?xml version="1.0" encoding="UTF-8"?>
<Relationships xmlns="http://schemas.openxmlformats.org/package/2006/relationships"><Relationship Id="rId1" Type="http://schemas.openxmlformats.org/officeDocument/2006/relationships/theme" Target="../theme/theme2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21.xml"/>
</Relationships>
</file>

<file path=ppt/slideMasters/_rels/slideMaster22.xml.rels><?xml version="1.0" encoding="UTF-8"?>
<Relationships xmlns="http://schemas.openxmlformats.org/package/2006/relationships"><Relationship Id="rId1" Type="http://schemas.openxmlformats.org/officeDocument/2006/relationships/theme" Target="../theme/theme22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22.xml"/>
</Relationships>
</file>

<file path=ppt/slideMasters/_rels/slideMaster23.xml.rels><?xml version="1.0" encoding="UTF-8"?>
<Relationships xmlns="http://schemas.openxmlformats.org/package/2006/relationships"><Relationship Id="rId1" Type="http://schemas.openxmlformats.org/officeDocument/2006/relationships/theme" Target="../theme/theme23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23.xml"/>
</Relationships>
</file>

<file path=ppt/slideMasters/_rels/slideMaster24.xml.rels><?xml version="1.0" encoding="UTF-8"?>
<Relationships xmlns="http://schemas.openxmlformats.org/package/2006/relationships"><Relationship Id="rId1" Type="http://schemas.openxmlformats.org/officeDocument/2006/relationships/theme" Target="../theme/theme24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24.xml"/>
</Relationships>
</file>

<file path=ppt/slideMasters/_rels/slideMaster25.xml.rels><?xml version="1.0" encoding="UTF-8"?>
<Relationships xmlns="http://schemas.openxmlformats.org/package/2006/relationships"><Relationship Id="rId1" Type="http://schemas.openxmlformats.org/officeDocument/2006/relationships/theme" Target="../theme/theme25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25.xml"/>
</Relationships>
</file>

<file path=ppt/slideMasters/_rels/slideMaster26.xml.rels><?xml version="1.0" encoding="UTF-8"?>
<Relationships xmlns="http://schemas.openxmlformats.org/package/2006/relationships"><Relationship Id="rId1" Type="http://schemas.openxmlformats.org/officeDocument/2006/relationships/theme" Target="../theme/theme26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26.xml"/>
</Relationships>
</file>

<file path=ppt/slideMasters/_rels/slideMaster27.xml.rels><?xml version="1.0" encoding="UTF-8"?>
<Relationships xmlns="http://schemas.openxmlformats.org/package/2006/relationships"><Relationship Id="rId1" Type="http://schemas.openxmlformats.org/officeDocument/2006/relationships/theme" Target="../theme/theme2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27.xml"/>
</Relationships>
</file>

<file path=ppt/slideMasters/_rels/slideMaster28.xml.rels><?xml version="1.0" encoding="UTF-8"?>
<Relationships xmlns="http://schemas.openxmlformats.org/package/2006/relationships"><Relationship Id="rId1" Type="http://schemas.openxmlformats.org/officeDocument/2006/relationships/theme" Target="../theme/theme28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28.xml"/>
</Relationships>
</file>

<file path=ppt/slideMasters/_rels/slideMaster29.xml.rels><?xml version="1.0" encoding="UTF-8"?>
<Relationships xmlns="http://schemas.openxmlformats.org/package/2006/relationships"><Relationship Id="rId1" Type="http://schemas.openxmlformats.org/officeDocument/2006/relationships/theme" Target="../theme/theme29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29.xml"/>
</Relationships>
</file>

<file path=ppt/slideMasters/_rels/slideMaster30.xml.rels><?xml version="1.0" encoding="UTF-8"?>
<Relationships xmlns="http://schemas.openxmlformats.org/package/2006/relationships"><Relationship Id="rId1" Type="http://schemas.openxmlformats.org/officeDocument/2006/relationships/theme" Target="../theme/theme30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30.xml"/>
</Relationships>
</file>

<file path=ppt/slideMasters/_rels/slideMaster31.xml.rels><?xml version="1.0" encoding="UTF-8"?>
<Relationships xmlns="http://schemas.openxmlformats.org/package/2006/relationships"><Relationship Id="rId1" Type="http://schemas.openxmlformats.org/officeDocument/2006/relationships/theme" Target="../theme/theme3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31.xml"/>
</Relationships>
</file>

<file path=ppt/slideMasters/_rels/slideMaster32.xml.rels><?xml version="1.0" encoding="UTF-8"?>
<Relationships xmlns="http://schemas.openxmlformats.org/package/2006/relationships"><Relationship Id="rId1" Type="http://schemas.openxmlformats.org/officeDocument/2006/relationships/theme" Target="../theme/theme32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32.xml"/>
</Relationships>
</file>

<file path=ppt/slideMasters/_rels/slideMaster33.xml.rels><?xml version="1.0" encoding="UTF-8"?>
<Relationships xmlns="http://schemas.openxmlformats.org/package/2006/relationships"><Relationship Id="rId1" Type="http://schemas.openxmlformats.org/officeDocument/2006/relationships/theme" Target="../theme/theme33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33.xml"/>
</Relationships>
</file>

<file path=ppt/slideMasters/_rels/slideMaster34.xml.rels><?xml version="1.0" encoding="UTF-8"?>
<Relationships xmlns="http://schemas.openxmlformats.org/package/2006/relationships"><Relationship Id="rId1" Type="http://schemas.openxmlformats.org/officeDocument/2006/relationships/theme" Target="../theme/theme34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34.xml"/>
</Relationships>
</file>

<file path=ppt/slideMasters/_rels/slideMaster35.xml.rels><?xml version="1.0" encoding="UTF-8"?>
<Relationships xmlns="http://schemas.openxmlformats.org/package/2006/relationships"><Relationship Id="rId1" Type="http://schemas.openxmlformats.org/officeDocument/2006/relationships/theme" Target="../theme/theme35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35.xml"/>
</Relationships>
</file>

<file path=ppt/slideMasters/_rels/slideMaster36.xml.rels><?xml version="1.0" encoding="UTF-8"?>
<Relationships xmlns="http://schemas.openxmlformats.org/package/2006/relationships"><Relationship Id="rId1" Type="http://schemas.openxmlformats.org/officeDocument/2006/relationships/theme" Target="../theme/theme36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36.xml"/>
</Relationships>
</file>

<file path=ppt/slideMasters/_rels/slideMaster37.xml.rels><?xml version="1.0" encoding="UTF-8"?>
<Relationships xmlns="http://schemas.openxmlformats.org/package/2006/relationships"><Relationship Id="rId1" Type="http://schemas.openxmlformats.org/officeDocument/2006/relationships/theme" Target="../theme/theme37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37.xml"/>
</Relationships>
</file>

<file path=ppt/slideMasters/_rels/slideMaster38.xml.rels><?xml version="1.0" encoding="UTF-8"?>
<Relationships xmlns="http://schemas.openxmlformats.org/package/2006/relationships"><Relationship Id="rId1" Type="http://schemas.openxmlformats.org/officeDocument/2006/relationships/theme" Target="../theme/theme38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38.xml"/>
</Relationships>
</file>

<file path=ppt/slideMasters/_rels/slideMaster39.xml.rels><?xml version="1.0" encoding="UTF-8"?>
<Relationships xmlns="http://schemas.openxmlformats.org/package/2006/relationships"><Relationship Id="rId1" Type="http://schemas.openxmlformats.org/officeDocument/2006/relationships/theme" Target="../theme/theme39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39.xml"/>
</Relationships>
</file>

<file path=ppt/slideMasters/_rels/slideMaster40.xml.rels><?xml version="1.0" encoding="UTF-8"?>
<Relationships xmlns="http://schemas.openxmlformats.org/package/2006/relationships"><Relationship Id="rId1" Type="http://schemas.openxmlformats.org/officeDocument/2006/relationships/theme" Target="../theme/theme40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40.xml"/>
</Relationships>
</file>

<file path=ppt/slideMasters/_rels/slideMaster41.xml.rels><?xml version="1.0" encoding="UTF-8"?>
<Relationships xmlns="http://schemas.openxmlformats.org/package/2006/relationships"><Relationship Id="rId1" Type="http://schemas.openxmlformats.org/officeDocument/2006/relationships/theme" Target="../theme/theme4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41.xml"/>
</Relationships>
</file>

<file path=ppt/slideMasters/_rels/slideMaster42.xml.rels><?xml version="1.0" encoding="UTF-8"?>
<Relationships xmlns="http://schemas.openxmlformats.org/package/2006/relationships"><Relationship Id="rId1" Type="http://schemas.openxmlformats.org/officeDocument/2006/relationships/theme" Target="../theme/theme42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42.xml"/>
</Relationships>
</file>

<file path=ppt/slideMasters/_rels/slideMaster43.xml.rels><?xml version="1.0" encoding="UTF-8"?>
<Relationships xmlns="http://schemas.openxmlformats.org/package/2006/relationships"><Relationship Id="rId1" Type="http://schemas.openxmlformats.org/officeDocument/2006/relationships/theme" Target="../theme/theme43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43.xml"/>
</Relationships>
</file>

<file path=ppt/slideMasters/_rels/slideMaster44.xml.rels><?xml version="1.0" encoding="UTF-8"?>
<Relationships xmlns="http://schemas.openxmlformats.org/package/2006/relationships"><Relationship Id="rId1" Type="http://schemas.openxmlformats.org/officeDocument/2006/relationships/theme" Target="../theme/theme44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44.xml"/>
</Relationships>
</file>

<file path=ppt/slideMasters/_rels/slideMaster45.xml.rels><?xml version="1.0" encoding="UTF-8"?>
<Relationships xmlns="http://schemas.openxmlformats.org/package/2006/relationships"><Relationship Id="rId1" Type="http://schemas.openxmlformats.org/officeDocument/2006/relationships/theme" Target="../theme/theme45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45.xml"/>
</Relationships>
</file>

<file path=ppt/slideMasters/_rels/slideMaster46.xml.rels><?xml version="1.0" encoding="UTF-8"?>
<Relationships xmlns="http://schemas.openxmlformats.org/package/2006/relationships"><Relationship Id="rId1" Type="http://schemas.openxmlformats.org/officeDocument/2006/relationships/theme" Target="../theme/theme46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46.xml"/>
</Relationships>
</file>

<file path=ppt/slideMasters/_rels/slideMaster47.xml.rels><?xml version="1.0" encoding="UTF-8"?>
<Relationships xmlns="http://schemas.openxmlformats.org/package/2006/relationships"><Relationship Id="rId1" Type="http://schemas.openxmlformats.org/officeDocument/2006/relationships/theme" Target="../theme/theme47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47.xml"/>
</Relationships>
</file>

<file path=ppt/slideMasters/_rels/slideMaster48.xml.rels><?xml version="1.0" encoding="UTF-8"?>
<Relationships xmlns="http://schemas.openxmlformats.org/package/2006/relationships"><Relationship Id="rId1" Type="http://schemas.openxmlformats.org/officeDocument/2006/relationships/theme" Target="../theme/theme48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48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0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59120" cy="7545600"/>
          </a:xfrm>
          <a:prstGeom prst="rect">
            <a:avLst/>
          </a:prstGeom>
          <a:ln w="0">
            <a:noFill/>
          </a:ln>
        </p:spPr>
      </p:pic>
      <p:grpSp>
        <p:nvGrpSpPr>
          <p:cNvPr id="1" name="Group 6"/>
          <p:cNvGrpSpPr/>
          <p:nvPr/>
        </p:nvGrpSpPr>
        <p:grpSpPr>
          <a:xfrm>
            <a:off x="0" y="-16200"/>
            <a:ext cx="420120" cy="3629160"/>
            <a:chOff x="0" y="-16200"/>
            <a:chExt cx="420120" cy="3629160"/>
          </a:xfrm>
        </p:grpSpPr>
        <p:sp>
          <p:nvSpPr>
            <p:cNvPr id="2" name="Freeform: Shape 7"/>
            <p:cNvSpPr/>
            <p:nvPr/>
          </p:nvSpPr>
          <p:spPr>
            <a:xfrm flipH="1" flipV="1">
              <a:off x="1440" y="397440"/>
              <a:ext cx="418320" cy="3215160"/>
            </a:xfrm>
            <a:custGeom>
              <a:avLst/>
              <a:gdLst>
                <a:gd name="textAreaLeft" fmla="*/ -8280 w 418320"/>
                <a:gd name="textAreaRight" fmla="*/ 426600 w 418320"/>
                <a:gd name="textAreaTop" fmla="*/ 8280 h 3215160"/>
                <a:gd name="textAreaBottom" fmla="*/ 3240000 h 321516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451" sy="5451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3" name="Rectangle 8"/>
            <p:cNvSpPr/>
            <p:nvPr/>
          </p:nvSpPr>
          <p:spPr>
            <a:xfrm flipV="1">
              <a:off x="0" y="-16560"/>
              <a:ext cx="154440" cy="22122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body"/>
          </p:nvPr>
        </p:nvSpPr>
        <p:spPr>
          <a:xfrm>
            <a:off x="50364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5"/>
          <p:cNvSpPr>
            <a:spLocks noGrp="1"/>
          </p:cNvSpPr>
          <p:nvPr>
            <p:ph type="ftr" idx="1"/>
          </p:nvPr>
        </p:nvSpPr>
        <p:spPr>
          <a:xfrm>
            <a:off x="3445560" y="6889320"/>
            <a:ext cx="3177000" cy="504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9" name="PlaceHolder 6"/>
          <p:cNvSpPr>
            <a:spLocks noGrp="1"/>
          </p:cNvSpPr>
          <p:nvPr>
            <p:ph type="sldNum" idx="2"/>
          </p:nvPr>
        </p:nvSpPr>
        <p:spPr>
          <a:xfrm>
            <a:off x="7223760" y="6889320"/>
            <a:ext cx="2330280" cy="504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C4B36867-2183-4CFB-86AC-10385A0787F6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0" name="PlaceHolder 7"/>
          <p:cNvSpPr>
            <a:spLocks noGrp="1"/>
          </p:cNvSpPr>
          <p:nvPr>
            <p:ph type="dt" idx="3"/>
          </p:nvPr>
        </p:nvSpPr>
        <p:spPr>
          <a:xfrm>
            <a:off x="503280" y="6889320"/>
            <a:ext cx="2330280" cy="504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4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59120" cy="7545600"/>
          </a:xfrm>
          <a:prstGeom prst="rect">
            <a:avLst/>
          </a:prstGeom>
          <a:ln w="0">
            <a:noFill/>
          </a:ln>
        </p:spPr>
      </p:pic>
      <p:grpSp>
        <p:nvGrpSpPr>
          <p:cNvPr id="16" name="Group 6"/>
          <p:cNvGrpSpPr/>
          <p:nvPr/>
        </p:nvGrpSpPr>
        <p:grpSpPr>
          <a:xfrm>
            <a:off x="0" y="-16200"/>
            <a:ext cx="420120" cy="3629160"/>
            <a:chOff x="0" y="-16200"/>
            <a:chExt cx="420120" cy="3629160"/>
          </a:xfrm>
        </p:grpSpPr>
        <p:sp>
          <p:nvSpPr>
            <p:cNvPr id="17" name="Freeform: Shape 7"/>
            <p:cNvSpPr/>
            <p:nvPr/>
          </p:nvSpPr>
          <p:spPr>
            <a:xfrm flipH="1" flipV="1">
              <a:off x="1440" y="397440"/>
              <a:ext cx="418320" cy="3215160"/>
            </a:xfrm>
            <a:custGeom>
              <a:avLst/>
              <a:gdLst>
                <a:gd name="textAreaLeft" fmla="*/ -8280 w 418320"/>
                <a:gd name="textAreaRight" fmla="*/ 426600 w 418320"/>
                <a:gd name="textAreaTop" fmla="*/ 8280 h 3215160"/>
                <a:gd name="textAreaBottom" fmla="*/ 3240000 h 321516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451" sy="5451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18" name="Rectangle 8"/>
            <p:cNvSpPr/>
            <p:nvPr/>
          </p:nvSpPr>
          <p:spPr>
            <a:xfrm flipV="1">
              <a:off x="0" y="-16560"/>
              <a:ext cx="154440" cy="22122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515088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" name="PlaceHolder 5"/>
          <p:cNvSpPr>
            <a:spLocks noGrp="1"/>
          </p:cNvSpPr>
          <p:nvPr>
            <p:ph type="ftr" idx="4"/>
          </p:nvPr>
        </p:nvSpPr>
        <p:spPr>
          <a:xfrm>
            <a:off x="3445560" y="6889320"/>
            <a:ext cx="3177000" cy="504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4" name="PlaceHolder 6"/>
          <p:cNvSpPr>
            <a:spLocks noGrp="1"/>
          </p:cNvSpPr>
          <p:nvPr>
            <p:ph type="sldNum" idx="5"/>
          </p:nvPr>
        </p:nvSpPr>
        <p:spPr>
          <a:xfrm>
            <a:off x="7223760" y="6889320"/>
            <a:ext cx="2330280" cy="504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276B64B4-4C34-4AE2-A620-28418E2AC37F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5" name="PlaceHolder 7"/>
          <p:cNvSpPr>
            <a:spLocks noGrp="1"/>
          </p:cNvSpPr>
          <p:nvPr>
            <p:ph type="dt" idx="6"/>
          </p:nvPr>
        </p:nvSpPr>
        <p:spPr>
          <a:xfrm>
            <a:off x="503280" y="6889320"/>
            <a:ext cx="2330280" cy="504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1" r:id="rId4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59120" cy="7545600"/>
          </a:xfrm>
          <a:prstGeom prst="rect">
            <a:avLst/>
          </a:prstGeom>
          <a:ln w="0">
            <a:noFill/>
          </a:ln>
        </p:spPr>
      </p:pic>
      <p:grpSp>
        <p:nvGrpSpPr>
          <p:cNvPr id="31" name="Group 6"/>
          <p:cNvGrpSpPr/>
          <p:nvPr/>
        </p:nvGrpSpPr>
        <p:grpSpPr>
          <a:xfrm>
            <a:off x="0" y="-16200"/>
            <a:ext cx="420120" cy="3629160"/>
            <a:chOff x="0" y="-16200"/>
            <a:chExt cx="420120" cy="3629160"/>
          </a:xfrm>
        </p:grpSpPr>
        <p:sp>
          <p:nvSpPr>
            <p:cNvPr id="32" name="Freeform: Shape 7"/>
            <p:cNvSpPr/>
            <p:nvPr/>
          </p:nvSpPr>
          <p:spPr>
            <a:xfrm flipH="1" flipV="1">
              <a:off x="1440" y="397440"/>
              <a:ext cx="418320" cy="3215160"/>
            </a:xfrm>
            <a:custGeom>
              <a:avLst/>
              <a:gdLst>
                <a:gd name="textAreaLeft" fmla="*/ -8280 w 418320"/>
                <a:gd name="textAreaRight" fmla="*/ 426600 w 418320"/>
                <a:gd name="textAreaTop" fmla="*/ 8280 h 3215160"/>
                <a:gd name="textAreaBottom" fmla="*/ 3240000 h 321516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451" sy="5451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33" name="Rectangle 8"/>
            <p:cNvSpPr/>
            <p:nvPr/>
          </p:nvSpPr>
          <p:spPr>
            <a:xfrm flipV="1">
              <a:off x="0" y="-16560"/>
              <a:ext cx="154440" cy="22122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503640" y="4060440"/>
            <a:ext cx="906876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111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ftr" idx="7"/>
          </p:nvPr>
        </p:nvSpPr>
        <p:spPr>
          <a:xfrm>
            <a:off x="3445560" y="6889320"/>
            <a:ext cx="3177000" cy="504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sldNum" idx="8"/>
          </p:nvPr>
        </p:nvSpPr>
        <p:spPr>
          <a:xfrm>
            <a:off x="7223760" y="6889320"/>
            <a:ext cx="2330280" cy="504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D6B83307-6B75-4AE6-A20C-127C08CD1B80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dt" idx="9"/>
          </p:nvPr>
        </p:nvSpPr>
        <p:spPr>
          <a:xfrm>
            <a:off x="503280" y="6889320"/>
            <a:ext cx="2330280" cy="504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3" r:id="rId4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59120" cy="7545600"/>
          </a:xfrm>
          <a:prstGeom prst="rect">
            <a:avLst/>
          </a:prstGeom>
          <a:ln w="0">
            <a:noFill/>
          </a:ln>
        </p:spPr>
      </p:pic>
      <p:grpSp>
        <p:nvGrpSpPr>
          <p:cNvPr id="46" name="Group 6"/>
          <p:cNvGrpSpPr/>
          <p:nvPr/>
        </p:nvGrpSpPr>
        <p:grpSpPr>
          <a:xfrm>
            <a:off x="0" y="-16200"/>
            <a:ext cx="420120" cy="3629160"/>
            <a:chOff x="0" y="-16200"/>
            <a:chExt cx="420120" cy="3629160"/>
          </a:xfrm>
        </p:grpSpPr>
        <p:sp>
          <p:nvSpPr>
            <p:cNvPr id="47" name="Freeform: Shape 7"/>
            <p:cNvSpPr/>
            <p:nvPr/>
          </p:nvSpPr>
          <p:spPr>
            <a:xfrm flipH="1" flipV="1">
              <a:off x="1440" y="397440"/>
              <a:ext cx="418320" cy="3215160"/>
            </a:xfrm>
            <a:custGeom>
              <a:avLst/>
              <a:gdLst>
                <a:gd name="textAreaLeft" fmla="*/ -8280 w 418320"/>
                <a:gd name="textAreaRight" fmla="*/ 426600 w 418320"/>
                <a:gd name="textAreaTop" fmla="*/ 8280 h 3215160"/>
                <a:gd name="textAreaBottom" fmla="*/ 3240000 h 321516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451" sy="5451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48" name="Rectangle 8"/>
            <p:cNvSpPr/>
            <p:nvPr/>
          </p:nvSpPr>
          <p:spPr>
            <a:xfrm flipV="1">
              <a:off x="0" y="-16560"/>
              <a:ext cx="154440" cy="22122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876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111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" name="PlaceHolder 3"/>
          <p:cNvSpPr>
            <a:spLocks noGrp="1"/>
          </p:cNvSpPr>
          <p:nvPr>
            <p:ph type="body"/>
          </p:nvPr>
        </p:nvSpPr>
        <p:spPr>
          <a:xfrm>
            <a:off x="503640" y="4060440"/>
            <a:ext cx="906876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111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" name="PlaceHolder 4"/>
          <p:cNvSpPr>
            <a:spLocks noGrp="1"/>
          </p:cNvSpPr>
          <p:nvPr>
            <p:ph type="ftr" idx="10"/>
          </p:nvPr>
        </p:nvSpPr>
        <p:spPr>
          <a:xfrm>
            <a:off x="3445560" y="6889320"/>
            <a:ext cx="3177000" cy="504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3" name="PlaceHolder 5"/>
          <p:cNvSpPr>
            <a:spLocks noGrp="1"/>
          </p:cNvSpPr>
          <p:nvPr>
            <p:ph type="sldNum" idx="11"/>
          </p:nvPr>
        </p:nvSpPr>
        <p:spPr>
          <a:xfrm>
            <a:off x="7223760" y="6889320"/>
            <a:ext cx="2330280" cy="504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24DD079B-B60B-4798-9C10-5DEBE45886D7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4" name="PlaceHolder 6"/>
          <p:cNvSpPr>
            <a:spLocks noGrp="1"/>
          </p:cNvSpPr>
          <p:nvPr>
            <p:ph type="dt" idx="12"/>
          </p:nvPr>
        </p:nvSpPr>
        <p:spPr>
          <a:xfrm>
            <a:off x="503280" y="6889320"/>
            <a:ext cx="2330280" cy="504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5" r:id="rId4"/>
  </p:sldLayoutIdLst>
</p:sldMaster>
</file>

<file path=ppt/slideMasters/slideMaster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59120" cy="7545600"/>
          </a:xfrm>
          <a:prstGeom prst="rect">
            <a:avLst/>
          </a:prstGeom>
          <a:ln w="0">
            <a:noFill/>
          </a:ln>
        </p:spPr>
      </p:pic>
      <p:grpSp>
        <p:nvGrpSpPr>
          <p:cNvPr id="59" name="Group 6"/>
          <p:cNvGrpSpPr/>
          <p:nvPr/>
        </p:nvGrpSpPr>
        <p:grpSpPr>
          <a:xfrm>
            <a:off x="0" y="-16200"/>
            <a:ext cx="420120" cy="3629160"/>
            <a:chOff x="0" y="-16200"/>
            <a:chExt cx="420120" cy="3629160"/>
          </a:xfrm>
        </p:grpSpPr>
        <p:sp>
          <p:nvSpPr>
            <p:cNvPr id="60" name="Freeform: Shape 7"/>
            <p:cNvSpPr/>
            <p:nvPr/>
          </p:nvSpPr>
          <p:spPr>
            <a:xfrm flipH="1" flipV="1">
              <a:off x="1440" y="397440"/>
              <a:ext cx="418320" cy="3215160"/>
            </a:xfrm>
            <a:custGeom>
              <a:avLst/>
              <a:gdLst>
                <a:gd name="textAreaLeft" fmla="*/ -8280 w 418320"/>
                <a:gd name="textAreaRight" fmla="*/ 426600 w 418320"/>
                <a:gd name="textAreaTop" fmla="*/ 8280 h 3215160"/>
                <a:gd name="textAreaBottom" fmla="*/ 3240000 h 321516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451" sy="5451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61" name="Rectangle 8"/>
            <p:cNvSpPr/>
            <p:nvPr/>
          </p:nvSpPr>
          <p:spPr>
            <a:xfrm flipV="1">
              <a:off x="0" y="-16560"/>
              <a:ext cx="154440" cy="22122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3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4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5" name="PlaceHolder 4"/>
          <p:cNvSpPr>
            <a:spLocks noGrp="1"/>
          </p:cNvSpPr>
          <p:nvPr>
            <p:ph type="body"/>
          </p:nvPr>
        </p:nvSpPr>
        <p:spPr>
          <a:xfrm>
            <a:off x="50364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6" name="PlaceHolder 5"/>
          <p:cNvSpPr>
            <a:spLocks noGrp="1"/>
          </p:cNvSpPr>
          <p:nvPr>
            <p:ph type="body"/>
          </p:nvPr>
        </p:nvSpPr>
        <p:spPr>
          <a:xfrm>
            <a:off x="515088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7" name="PlaceHolder 6"/>
          <p:cNvSpPr>
            <a:spLocks noGrp="1"/>
          </p:cNvSpPr>
          <p:nvPr>
            <p:ph type="ftr" idx="13"/>
          </p:nvPr>
        </p:nvSpPr>
        <p:spPr>
          <a:xfrm>
            <a:off x="3445560" y="6889320"/>
            <a:ext cx="3177000" cy="504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8" name="PlaceHolder 7"/>
          <p:cNvSpPr>
            <a:spLocks noGrp="1"/>
          </p:cNvSpPr>
          <p:nvPr>
            <p:ph type="sldNum" idx="14"/>
          </p:nvPr>
        </p:nvSpPr>
        <p:spPr>
          <a:xfrm>
            <a:off x="7223760" y="6889320"/>
            <a:ext cx="2330280" cy="504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3006FE26-6E1A-467A-BED9-FF2A51CD3DC8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9" name="PlaceHolder 8"/>
          <p:cNvSpPr>
            <a:spLocks noGrp="1"/>
          </p:cNvSpPr>
          <p:nvPr>
            <p:ph type="dt" idx="15"/>
          </p:nvPr>
        </p:nvSpPr>
        <p:spPr>
          <a:xfrm>
            <a:off x="503280" y="6889320"/>
            <a:ext cx="2330280" cy="504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7" r:id="rId4"/>
  </p:sldLayoutIdLst>
</p:sldMaster>
</file>

<file path=ppt/slideMasters/slideMaster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59120" cy="7545600"/>
          </a:xfrm>
          <a:prstGeom prst="rect">
            <a:avLst/>
          </a:prstGeom>
          <a:ln w="0">
            <a:noFill/>
          </a:ln>
        </p:spPr>
      </p:pic>
      <p:grpSp>
        <p:nvGrpSpPr>
          <p:cNvPr id="76" name="Group 6"/>
          <p:cNvGrpSpPr/>
          <p:nvPr/>
        </p:nvGrpSpPr>
        <p:grpSpPr>
          <a:xfrm>
            <a:off x="0" y="-16200"/>
            <a:ext cx="420120" cy="3629160"/>
            <a:chOff x="0" y="-16200"/>
            <a:chExt cx="420120" cy="3629160"/>
          </a:xfrm>
        </p:grpSpPr>
        <p:sp>
          <p:nvSpPr>
            <p:cNvPr id="77" name="Freeform: Shape 7"/>
            <p:cNvSpPr/>
            <p:nvPr/>
          </p:nvSpPr>
          <p:spPr>
            <a:xfrm flipH="1" flipV="1">
              <a:off x="1440" y="397440"/>
              <a:ext cx="418320" cy="3215160"/>
            </a:xfrm>
            <a:custGeom>
              <a:avLst/>
              <a:gdLst>
                <a:gd name="textAreaLeft" fmla="*/ -8280 w 418320"/>
                <a:gd name="textAreaRight" fmla="*/ 426600 w 418320"/>
                <a:gd name="textAreaTop" fmla="*/ 8280 h 3215160"/>
                <a:gd name="textAreaBottom" fmla="*/ 3240000 h 321516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451" sy="5451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78" name="Rectangle 8"/>
            <p:cNvSpPr/>
            <p:nvPr/>
          </p:nvSpPr>
          <p:spPr>
            <a:xfrm flipV="1">
              <a:off x="0" y="-16560"/>
              <a:ext cx="154440" cy="22122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79" name="PlaceHolder 1"/>
          <p:cNvSpPr>
            <a:spLocks noGrp="1"/>
          </p:cNvSpPr>
          <p:nvPr>
            <p:ph type="ftr" idx="16"/>
          </p:nvPr>
        </p:nvSpPr>
        <p:spPr>
          <a:xfrm>
            <a:off x="3445560" y="6889320"/>
            <a:ext cx="3177000" cy="504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80" name="PlaceHolder 2"/>
          <p:cNvSpPr>
            <a:spLocks noGrp="1"/>
          </p:cNvSpPr>
          <p:nvPr>
            <p:ph type="sldNum" idx="17"/>
          </p:nvPr>
        </p:nvSpPr>
        <p:spPr>
          <a:xfrm>
            <a:off x="7223760" y="6889320"/>
            <a:ext cx="2330280" cy="504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5CEBE176-46A3-426A-B4C1-3F5A807C060A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81" name="PlaceHolder 3"/>
          <p:cNvSpPr>
            <a:spLocks noGrp="1"/>
          </p:cNvSpPr>
          <p:nvPr>
            <p:ph type="dt" idx="18"/>
          </p:nvPr>
        </p:nvSpPr>
        <p:spPr>
          <a:xfrm>
            <a:off x="503280" y="6889320"/>
            <a:ext cx="2330280" cy="504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9" r:id="rId4"/>
  </p:sldLayoutIdLst>
</p:sldMaster>
</file>

<file path=ppt/slideMasters/slideMaster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59120" cy="7545600"/>
          </a:xfrm>
          <a:prstGeom prst="rect">
            <a:avLst/>
          </a:prstGeom>
          <a:ln w="0">
            <a:noFill/>
          </a:ln>
        </p:spPr>
      </p:pic>
      <p:grpSp>
        <p:nvGrpSpPr>
          <p:cNvPr id="83" name="Group 6"/>
          <p:cNvGrpSpPr/>
          <p:nvPr/>
        </p:nvGrpSpPr>
        <p:grpSpPr>
          <a:xfrm>
            <a:off x="0" y="-16200"/>
            <a:ext cx="420120" cy="3629160"/>
            <a:chOff x="0" y="-16200"/>
            <a:chExt cx="420120" cy="3629160"/>
          </a:xfrm>
        </p:grpSpPr>
        <p:sp>
          <p:nvSpPr>
            <p:cNvPr id="84" name="Freeform: Shape 7"/>
            <p:cNvSpPr/>
            <p:nvPr/>
          </p:nvSpPr>
          <p:spPr>
            <a:xfrm flipH="1" flipV="1">
              <a:off x="1440" y="397440"/>
              <a:ext cx="418320" cy="3215160"/>
            </a:xfrm>
            <a:custGeom>
              <a:avLst/>
              <a:gdLst>
                <a:gd name="textAreaLeft" fmla="*/ -8280 w 418320"/>
                <a:gd name="textAreaRight" fmla="*/ 426600 w 418320"/>
                <a:gd name="textAreaTop" fmla="*/ 8280 h 3215160"/>
                <a:gd name="textAreaBottom" fmla="*/ 3240000 h 321516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451" sy="5451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85" name="Rectangle 8"/>
            <p:cNvSpPr/>
            <p:nvPr/>
          </p:nvSpPr>
          <p:spPr>
            <a:xfrm flipV="1">
              <a:off x="0" y="-16560"/>
              <a:ext cx="154440" cy="22122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86" name="PlaceHolder 1"/>
          <p:cNvSpPr>
            <a:spLocks noGrp="1"/>
          </p:cNvSpPr>
          <p:nvPr>
            <p:ph type="ftr" idx="19"/>
          </p:nvPr>
        </p:nvSpPr>
        <p:spPr>
          <a:xfrm>
            <a:off x="3445560" y="6889320"/>
            <a:ext cx="3177000" cy="504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87" name="PlaceHolder 2"/>
          <p:cNvSpPr>
            <a:spLocks noGrp="1"/>
          </p:cNvSpPr>
          <p:nvPr>
            <p:ph type="sldNum" idx="20"/>
          </p:nvPr>
        </p:nvSpPr>
        <p:spPr>
          <a:xfrm>
            <a:off x="7223760" y="6889320"/>
            <a:ext cx="2330280" cy="504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17028F8C-A426-44F3-95F5-D8AF4CE4CE46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88" name="PlaceHolder 3"/>
          <p:cNvSpPr>
            <a:spLocks noGrp="1"/>
          </p:cNvSpPr>
          <p:nvPr>
            <p:ph type="dt" idx="21"/>
          </p:nvPr>
        </p:nvSpPr>
        <p:spPr>
          <a:xfrm>
            <a:off x="503280" y="6889320"/>
            <a:ext cx="2330280" cy="504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89" name="PlaceHolder 4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0" name="PlaceHolder 5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1" r:id="rId4"/>
  </p:sldLayoutIdLst>
</p:sldMaster>
</file>

<file path=ppt/slideMasters/slideMaster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59120" cy="7545600"/>
          </a:xfrm>
          <a:prstGeom prst="rect">
            <a:avLst/>
          </a:prstGeom>
          <a:ln w="0">
            <a:noFill/>
          </a:ln>
        </p:spPr>
      </p:pic>
      <p:grpSp>
        <p:nvGrpSpPr>
          <p:cNvPr id="92" name="Group 6"/>
          <p:cNvGrpSpPr/>
          <p:nvPr/>
        </p:nvGrpSpPr>
        <p:grpSpPr>
          <a:xfrm>
            <a:off x="0" y="-16200"/>
            <a:ext cx="420120" cy="3629160"/>
            <a:chOff x="0" y="-16200"/>
            <a:chExt cx="420120" cy="3629160"/>
          </a:xfrm>
        </p:grpSpPr>
        <p:sp>
          <p:nvSpPr>
            <p:cNvPr id="93" name="Freeform: Shape 7"/>
            <p:cNvSpPr/>
            <p:nvPr/>
          </p:nvSpPr>
          <p:spPr>
            <a:xfrm flipH="1" flipV="1">
              <a:off x="1440" y="397440"/>
              <a:ext cx="418320" cy="3215160"/>
            </a:xfrm>
            <a:custGeom>
              <a:avLst/>
              <a:gdLst>
                <a:gd name="textAreaLeft" fmla="*/ -8280 w 418320"/>
                <a:gd name="textAreaRight" fmla="*/ 426600 w 418320"/>
                <a:gd name="textAreaTop" fmla="*/ 8280 h 3215160"/>
                <a:gd name="textAreaBottom" fmla="*/ 3240000 h 321516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451" sy="5451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94" name="Rectangle 8"/>
            <p:cNvSpPr/>
            <p:nvPr/>
          </p:nvSpPr>
          <p:spPr>
            <a:xfrm flipV="1">
              <a:off x="0" y="-16560"/>
              <a:ext cx="154440" cy="22122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9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876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7" name="PlaceHolder 3"/>
          <p:cNvSpPr>
            <a:spLocks noGrp="1"/>
          </p:cNvSpPr>
          <p:nvPr>
            <p:ph type="ftr" idx="22"/>
          </p:nvPr>
        </p:nvSpPr>
        <p:spPr>
          <a:xfrm>
            <a:off x="3445560" y="6889320"/>
            <a:ext cx="3177000" cy="504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98" name="PlaceHolder 4"/>
          <p:cNvSpPr>
            <a:spLocks noGrp="1"/>
          </p:cNvSpPr>
          <p:nvPr>
            <p:ph type="sldNum" idx="23"/>
          </p:nvPr>
        </p:nvSpPr>
        <p:spPr>
          <a:xfrm>
            <a:off x="7223760" y="6889320"/>
            <a:ext cx="2330280" cy="504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E7ED2C91-7201-4922-8A93-CC0DEB8C2A1D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99" name="PlaceHolder 5"/>
          <p:cNvSpPr>
            <a:spLocks noGrp="1"/>
          </p:cNvSpPr>
          <p:nvPr>
            <p:ph type="dt" idx="24"/>
          </p:nvPr>
        </p:nvSpPr>
        <p:spPr>
          <a:xfrm>
            <a:off x="503280" y="6889320"/>
            <a:ext cx="2330280" cy="504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3" r:id="rId4"/>
  </p:sldLayoutIdLst>
</p:sldMaster>
</file>

<file path=ppt/slideMasters/slideMaster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59120" cy="7545600"/>
          </a:xfrm>
          <a:prstGeom prst="rect">
            <a:avLst/>
          </a:prstGeom>
          <a:ln w="0">
            <a:noFill/>
          </a:ln>
        </p:spPr>
      </p:pic>
      <p:grpSp>
        <p:nvGrpSpPr>
          <p:cNvPr id="103" name="Group 6"/>
          <p:cNvGrpSpPr/>
          <p:nvPr/>
        </p:nvGrpSpPr>
        <p:grpSpPr>
          <a:xfrm>
            <a:off x="0" y="-16200"/>
            <a:ext cx="420120" cy="3629160"/>
            <a:chOff x="0" y="-16200"/>
            <a:chExt cx="420120" cy="3629160"/>
          </a:xfrm>
        </p:grpSpPr>
        <p:sp>
          <p:nvSpPr>
            <p:cNvPr id="104" name="Freeform: Shape 7"/>
            <p:cNvSpPr/>
            <p:nvPr/>
          </p:nvSpPr>
          <p:spPr>
            <a:xfrm flipH="1" flipV="1">
              <a:off x="1440" y="397440"/>
              <a:ext cx="418320" cy="3215160"/>
            </a:xfrm>
            <a:custGeom>
              <a:avLst/>
              <a:gdLst>
                <a:gd name="textAreaLeft" fmla="*/ -8280 w 418320"/>
                <a:gd name="textAreaRight" fmla="*/ 426600 w 418320"/>
                <a:gd name="textAreaTop" fmla="*/ 8280 h 3215160"/>
                <a:gd name="textAreaBottom" fmla="*/ 3240000 h 321516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451" sy="5451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105" name="Rectangle 8"/>
            <p:cNvSpPr/>
            <p:nvPr/>
          </p:nvSpPr>
          <p:spPr>
            <a:xfrm flipV="1">
              <a:off x="0" y="-16560"/>
              <a:ext cx="154440" cy="22122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10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7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876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8" name="PlaceHolder 3"/>
          <p:cNvSpPr>
            <a:spLocks noGrp="1"/>
          </p:cNvSpPr>
          <p:nvPr>
            <p:ph type="ftr" idx="25"/>
          </p:nvPr>
        </p:nvSpPr>
        <p:spPr>
          <a:xfrm>
            <a:off x="3445560" y="6889320"/>
            <a:ext cx="3177000" cy="504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09" name="PlaceHolder 4"/>
          <p:cNvSpPr>
            <a:spLocks noGrp="1"/>
          </p:cNvSpPr>
          <p:nvPr>
            <p:ph type="sldNum" idx="26"/>
          </p:nvPr>
        </p:nvSpPr>
        <p:spPr>
          <a:xfrm>
            <a:off x="7223760" y="6889320"/>
            <a:ext cx="2330280" cy="504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CBE5D8E9-E138-41AD-BFF4-CD427A9D0D95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10" name="PlaceHolder 5"/>
          <p:cNvSpPr>
            <a:spLocks noGrp="1"/>
          </p:cNvSpPr>
          <p:nvPr>
            <p:ph type="dt" idx="27"/>
          </p:nvPr>
        </p:nvSpPr>
        <p:spPr>
          <a:xfrm>
            <a:off x="503280" y="6889320"/>
            <a:ext cx="2330280" cy="504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5" r:id="rId4"/>
  </p:sldLayoutIdLst>
</p:sldMaster>
</file>

<file path=ppt/slideMasters/slideMaster1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59120" cy="7545600"/>
          </a:xfrm>
          <a:prstGeom prst="rect">
            <a:avLst/>
          </a:prstGeom>
          <a:ln w="0">
            <a:noFill/>
          </a:ln>
        </p:spPr>
      </p:pic>
      <p:grpSp>
        <p:nvGrpSpPr>
          <p:cNvPr id="114" name="Group 6"/>
          <p:cNvGrpSpPr/>
          <p:nvPr/>
        </p:nvGrpSpPr>
        <p:grpSpPr>
          <a:xfrm>
            <a:off x="0" y="-16200"/>
            <a:ext cx="420120" cy="3629160"/>
            <a:chOff x="0" y="-16200"/>
            <a:chExt cx="420120" cy="3629160"/>
          </a:xfrm>
        </p:grpSpPr>
        <p:sp>
          <p:nvSpPr>
            <p:cNvPr id="115" name="Freeform: Shape 7"/>
            <p:cNvSpPr/>
            <p:nvPr/>
          </p:nvSpPr>
          <p:spPr>
            <a:xfrm flipH="1" flipV="1">
              <a:off x="1440" y="397440"/>
              <a:ext cx="418320" cy="3215160"/>
            </a:xfrm>
            <a:custGeom>
              <a:avLst/>
              <a:gdLst>
                <a:gd name="textAreaLeft" fmla="*/ -8280 w 418320"/>
                <a:gd name="textAreaRight" fmla="*/ 426600 w 418320"/>
                <a:gd name="textAreaTop" fmla="*/ 8280 h 3215160"/>
                <a:gd name="textAreaBottom" fmla="*/ 3240000 h 321516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451" sy="5451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116" name="Rectangle 8"/>
            <p:cNvSpPr/>
            <p:nvPr/>
          </p:nvSpPr>
          <p:spPr>
            <a:xfrm flipV="1">
              <a:off x="0" y="-16560"/>
              <a:ext cx="154440" cy="22122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11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8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9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0" name="PlaceHolder 4"/>
          <p:cNvSpPr>
            <a:spLocks noGrp="1"/>
          </p:cNvSpPr>
          <p:nvPr>
            <p:ph type="ftr" idx="28"/>
          </p:nvPr>
        </p:nvSpPr>
        <p:spPr>
          <a:xfrm>
            <a:off x="3445560" y="6889320"/>
            <a:ext cx="3177000" cy="504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21" name="PlaceHolder 5"/>
          <p:cNvSpPr>
            <a:spLocks noGrp="1"/>
          </p:cNvSpPr>
          <p:nvPr>
            <p:ph type="sldNum" idx="29"/>
          </p:nvPr>
        </p:nvSpPr>
        <p:spPr>
          <a:xfrm>
            <a:off x="7223760" y="6889320"/>
            <a:ext cx="2330280" cy="504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51585805-1C76-4581-979E-F9D1A9F60EAF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22" name="PlaceHolder 6"/>
          <p:cNvSpPr>
            <a:spLocks noGrp="1"/>
          </p:cNvSpPr>
          <p:nvPr>
            <p:ph type="dt" idx="30"/>
          </p:nvPr>
        </p:nvSpPr>
        <p:spPr>
          <a:xfrm>
            <a:off x="503280" y="6889320"/>
            <a:ext cx="2330280" cy="504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7" r:id="rId4"/>
  </p:sldLayoutIdLst>
</p:sldMaster>
</file>

<file path=ppt/slideMasters/slideMaster1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59120" cy="7545600"/>
          </a:xfrm>
          <a:prstGeom prst="rect">
            <a:avLst/>
          </a:prstGeom>
          <a:ln w="0">
            <a:noFill/>
          </a:ln>
        </p:spPr>
      </p:pic>
      <p:grpSp>
        <p:nvGrpSpPr>
          <p:cNvPr id="127" name="Group 6"/>
          <p:cNvGrpSpPr/>
          <p:nvPr/>
        </p:nvGrpSpPr>
        <p:grpSpPr>
          <a:xfrm>
            <a:off x="0" y="-16200"/>
            <a:ext cx="420120" cy="3629160"/>
            <a:chOff x="0" y="-16200"/>
            <a:chExt cx="420120" cy="3629160"/>
          </a:xfrm>
        </p:grpSpPr>
        <p:sp>
          <p:nvSpPr>
            <p:cNvPr id="128" name="Freeform: Shape 7"/>
            <p:cNvSpPr/>
            <p:nvPr/>
          </p:nvSpPr>
          <p:spPr>
            <a:xfrm flipH="1" flipV="1">
              <a:off x="1440" y="397440"/>
              <a:ext cx="418320" cy="3215160"/>
            </a:xfrm>
            <a:custGeom>
              <a:avLst/>
              <a:gdLst>
                <a:gd name="textAreaLeft" fmla="*/ -8280 w 418320"/>
                <a:gd name="textAreaRight" fmla="*/ 426600 w 418320"/>
                <a:gd name="textAreaTop" fmla="*/ 8280 h 3215160"/>
                <a:gd name="textAreaBottom" fmla="*/ 3240000 h 321516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451" sy="5451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129" name="Rectangle 8"/>
            <p:cNvSpPr/>
            <p:nvPr/>
          </p:nvSpPr>
          <p:spPr>
            <a:xfrm flipV="1">
              <a:off x="0" y="-16560"/>
              <a:ext cx="154440" cy="22122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13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1" name="PlaceHolder 2"/>
          <p:cNvSpPr>
            <a:spLocks noGrp="1"/>
          </p:cNvSpPr>
          <p:nvPr>
            <p:ph type="ftr" idx="31"/>
          </p:nvPr>
        </p:nvSpPr>
        <p:spPr>
          <a:xfrm>
            <a:off x="3445560" y="6889320"/>
            <a:ext cx="3177000" cy="504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32" name="PlaceHolder 3"/>
          <p:cNvSpPr>
            <a:spLocks noGrp="1"/>
          </p:cNvSpPr>
          <p:nvPr>
            <p:ph type="sldNum" idx="32"/>
          </p:nvPr>
        </p:nvSpPr>
        <p:spPr>
          <a:xfrm>
            <a:off x="7223760" y="6889320"/>
            <a:ext cx="2330280" cy="504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24D04F1B-A38F-45AD-BC52-9D40CB9475C4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33" name="PlaceHolder 4"/>
          <p:cNvSpPr>
            <a:spLocks noGrp="1"/>
          </p:cNvSpPr>
          <p:nvPr>
            <p:ph type="dt" idx="33"/>
          </p:nvPr>
        </p:nvSpPr>
        <p:spPr>
          <a:xfrm>
            <a:off x="503280" y="6889320"/>
            <a:ext cx="2330280" cy="504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9" r:id="rId4"/>
  </p:sldLayoutIdLst>
</p:sldMaster>
</file>

<file path=ppt/slideMasters/slideMaster1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59120" cy="7545600"/>
          </a:xfrm>
          <a:prstGeom prst="rect">
            <a:avLst/>
          </a:prstGeom>
          <a:ln w="0">
            <a:noFill/>
          </a:ln>
        </p:spPr>
      </p:pic>
      <p:grpSp>
        <p:nvGrpSpPr>
          <p:cNvPr id="136" name="Group 6"/>
          <p:cNvGrpSpPr/>
          <p:nvPr/>
        </p:nvGrpSpPr>
        <p:grpSpPr>
          <a:xfrm>
            <a:off x="0" y="-16200"/>
            <a:ext cx="420120" cy="3629160"/>
            <a:chOff x="0" y="-16200"/>
            <a:chExt cx="420120" cy="3629160"/>
          </a:xfrm>
        </p:grpSpPr>
        <p:sp>
          <p:nvSpPr>
            <p:cNvPr id="137" name="Freeform: Shape 7"/>
            <p:cNvSpPr/>
            <p:nvPr/>
          </p:nvSpPr>
          <p:spPr>
            <a:xfrm flipH="1" flipV="1">
              <a:off x="1440" y="397440"/>
              <a:ext cx="418320" cy="3215160"/>
            </a:xfrm>
            <a:custGeom>
              <a:avLst/>
              <a:gdLst>
                <a:gd name="textAreaLeft" fmla="*/ -8280 w 418320"/>
                <a:gd name="textAreaRight" fmla="*/ 426600 w 418320"/>
                <a:gd name="textAreaTop" fmla="*/ 8280 h 3215160"/>
                <a:gd name="textAreaBottom" fmla="*/ 3240000 h 321516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451" sy="5451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138" name="Rectangle 8"/>
            <p:cNvSpPr/>
            <p:nvPr/>
          </p:nvSpPr>
          <p:spPr>
            <a:xfrm flipV="1">
              <a:off x="0" y="-16560"/>
              <a:ext cx="154440" cy="22122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139" name="PlaceHolder 1"/>
          <p:cNvSpPr>
            <a:spLocks noGrp="1"/>
          </p:cNvSpPr>
          <p:nvPr>
            <p:ph type="ftr" idx="34"/>
          </p:nvPr>
        </p:nvSpPr>
        <p:spPr>
          <a:xfrm>
            <a:off x="3445560" y="6889320"/>
            <a:ext cx="3177000" cy="504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40" name="PlaceHolder 2"/>
          <p:cNvSpPr>
            <a:spLocks noGrp="1"/>
          </p:cNvSpPr>
          <p:nvPr>
            <p:ph type="sldNum" idx="35"/>
          </p:nvPr>
        </p:nvSpPr>
        <p:spPr>
          <a:xfrm>
            <a:off x="7223760" y="6889320"/>
            <a:ext cx="2330280" cy="504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31989286-73B6-4730-BAE9-258BBA46A03D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41" name="PlaceHolder 3"/>
          <p:cNvSpPr>
            <a:spLocks noGrp="1"/>
          </p:cNvSpPr>
          <p:nvPr>
            <p:ph type="dt" idx="36"/>
          </p:nvPr>
        </p:nvSpPr>
        <p:spPr>
          <a:xfrm>
            <a:off x="503280" y="6889320"/>
            <a:ext cx="2330280" cy="504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1" r:id="rId4"/>
  </p:sldLayoutIdLst>
</p:sldMaster>
</file>

<file path=ppt/slideMasters/slideMaster1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5960" cy="7552440"/>
          </a:xfrm>
          <a:prstGeom prst="rect">
            <a:avLst/>
          </a:prstGeom>
          <a:ln w="0">
            <a:noFill/>
          </a:ln>
        </p:spPr>
      </p:pic>
      <p:sp>
        <p:nvSpPr>
          <p:cNvPr id="14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4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5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6" name="PlaceHolder 4"/>
          <p:cNvSpPr>
            <a:spLocks noGrp="1"/>
          </p:cNvSpPr>
          <p:nvPr>
            <p:ph type="body"/>
          </p:nvPr>
        </p:nvSpPr>
        <p:spPr>
          <a:xfrm>
            <a:off x="515088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7" name="PlaceHolder 5"/>
          <p:cNvSpPr>
            <a:spLocks noGrp="1"/>
          </p:cNvSpPr>
          <p:nvPr>
            <p:ph type="ftr" idx="37"/>
          </p:nvPr>
        </p:nvSpPr>
        <p:spPr>
          <a:xfrm>
            <a:off x="3445560" y="6890040"/>
            <a:ext cx="3183120" cy="510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48" name="PlaceHolder 6"/>
          <p:cNvSpPr>
            <a:spLocks noGrp="1"/>
          </p:cNvSpPr>
          <p:nvPr>
            <p:ph type="sldNum" idx="38"/>
          </p:nvPr>
        </p:nvSpPr>
        <p:spPr>
          <a:xfrm>
            <a:off x="7224120" y="6890040"/>
            <a:ext cx="2336760" cy="510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38115A31-63D3-4890-A022-91DE09457CB5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49" name="PlaceHolder 7"/>
          <p:cNvSpPr>
            <a:spLocks noGrp="1"/>
          </p:cNvSpPr>
          <p:nvPr>
            <p:ph type="dt" idx="39"/>
          </p:nvPr>
        </p:nvSpPr>
        <p:spPr>
          <a:xfrm>
            <a:off x="503280" y="6890040"/>
            <a:ext cx="2336760" cy="510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3" r:id="rId3"/>
  </p:sldLayoutIdLst>
</p:sldMaster>
</file>

<file path=ppt/slideMasters/slideMaster1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5960" cy="7552440"/>
          </a:xfrm>
          <a:prstGeom prst="rect">
            <a:avLst/>
          </a:prstGeom>
          <a:ln w="0">
            <a:noFill/>
          </a:ln>
        </p:spPr>
      </p:pic>
      <p:sp>
        <p:nvSpPr>
          <p:cNvPr id="15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6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7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8" name="PlaceHolder 4"/>
          <p:cNvSpPr>
            <a:spLocks noGrp="1"/>
          </p:cNvSpPr>
          <p:nvPr>
            <p:ph type="body"/>
          </p:nvPr>
        </p:nvSpPr>
        <p:spPr>
          <a:xfrm>
            <a:off x="503640" y="4060440"/>
            <a:ext cx="906876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111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9" name="PlaceHolder 5"/>
          <p:cNvSpPr>
            <a:spLocks noGrp="1"/>
          </p:cNvSpPr>
          <p:nvPr>
            <p:ph type="ftr" idx="40"/>
          </p:nvPr>
        </p:nvSpPr>
        <p:spPr>
          <a:xfrm>
            <a:off x="3445560" y="6890040"/>
            <a:ext cx="3183120" cy="510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60" name="PlaceHolder 6"/>
          <p:cNvSpPr>
            <a:spLocks noGrp="1"/>
          </p:cNvSpPr>
          <p:nvPr>
            <p:ph type="sldNum" idx="41"/>
          </p:nvPr>
        </p:nvSpPr>
        <p:spPr>
          <a:xfrm>
            <a:off x="7224120" y="6890040"/>
            <a:ext cx="2336760" cy="510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54194483-596B-4E64-88AB-34B9FD144972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61" name="PlaceHolder 7"/>
          <p:cNvSpPr>
            <a:spLocks noGrp="1"/>
          </p:cNvSpPr>
          <p:nvPr>
            <p:ph type="dt" idx="42"/>
          </p:nvPr>
        </p:nvSpPr>
        <p:spPr>
          <a:xfrm>
            <a:off x="503280" y="6890040"/>
            <a:ext cx="2336760" cy="510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3"/>
  </p:sldLayoutIdLst>
</p:sldMaster>
</file>

<file path=ppt/slideMasters/slideMaster1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5960" cy="7552440"/>
          </a:xfrm>
          <a:prstGeom prst="rect">
            <a:avLst/>
          </a:prstGeom>
          <a:ln w="0">
            <a:noFill/>
          </a:ln>
        </p:spPr>
      </p:pic>
      <p:sp>
        <p:nvSpPr>
          <p:cNvPr id="16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8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876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111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9" name="PlaceHolder 3"/>
          <p:cNvSpPr>
            <a:spLocks noGrp="1"/>
          </p:cNvSpPr>
          <p:nvPr>
            <p:ph type="body"/>
          </p:nvPr>
        </p:nvSpPr>
        <p:spPr>
          <a:xfrm>
            <a:off x="503640" y="4060440"/>
            <a:ext cx="906876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111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0" name="PlaceHolder 4"/>
          <p:cNvSpPr>
            <a:spLocks noGrp="1"/>
          </p:cNvSpPr>
          <p:nvPr>
            <p:ph type="ftr" idx="43"/>
          </p:nvPr>
        </p:nvSpPr>
        <p:spPr>
          <a:xfrm>
            <a:off x="3445560" y="6890040"/>
            <a:ext cx="3183120" cy="510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71" name="PlaceHolder 5"/>
          <p:cNvSpPr>
            <a:spLocks noGrp="1"/>
          </p:cNvSpPr>
          <p:nvPr>
            <p:ph type="sldNum" idx="44"/>
          </p:nvPr>
        </p:nvSpPr>
        <p:spPr>
          <a:xfrm>
            <a:off x="7224120" y="6890040"/>
            <a:ext cx="2336760" cy="510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EC9F74AC-4F50-4014-A725-D15C7C3AEE2E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72" name="PlaceHolder 6"/>
          <p:cNvSpPr>
            <a:spLocks noGrp="1"/>
          </p:cNvSpPr>
          <p:nvPr>
            <p:ph type="dt" idx="45"/>
          </p:nvPr>
        </p:nvSpPr>
        <p:spPr>
          <a:xfrm>
            <a:off x="503280" y="6890040"/>
            <a:ext cx="2336760" cy="510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7" r:id="rId3"/>
  </p:sldLayoutIdLst>
</p:sldMaster>
</file>

<file path=ppt/slideMasters/slideMaster1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6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5960" cy="7552440"/>
          </a:xfrm>
          <a:prstGeom prst="rect">
            <a:avLst/>
          </a:prstGeom>
          <a:ln w="0">
            <a:noFill/>
          </a:ln>
        </p:spPr>
      </p:pic>
      <p:sp>
        <p:nvSpPr>
          <p:cNvPr id="17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8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9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0" name="PlaceHolder 4"/>
          <p:cNvSpPr>
            <a:spLocks noGrp="1"/>
          </p:cNvSpPr>
          <p:nvPr>
            <p:ph type="body"/>
          </p:nvPr>
        </p:nvSpPr>
        <p:spPr>
          <a:xfrm>
            <a:off x="50364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1" name="PlaceHolder 5"/>
          <p:cNvSpPr>
            <a:spLocks noGrp="1"/>
          </p:cNvSpPr>
          <p:nvPr>
            <p:ph type="body"/>
          </p:nvPr>
        </p:nvSpPr>
        <p:spPr>
          <a:xfrm>
            <a:off x="515088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2" name="PlaceHolder 6"/>
          <p:cNvSpPr>
            <a:spLocks noGrp="1"/>
          </p:cNvSpPr>
          <p:nvPr>
            <p:ph type="ftr" idx="46"/>
          </p:nvPr>
        </p:nvSpPr>
        <p:spPr>
          <a:xfrm>
            <a:off x="3445560" y="6890040"/>
            <a:ext cx="3183120" cy="510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83" name="PlaceHolder 7"/>
          <p:cNvSpPr>
            <a:spLocks noGrp="1"/>
          </p:cNvSpPr>
          <p:nvPr>
            <p:ph type="sldNum" idx="47"/>
          </p:nvPr>
        </p:nvSpPr>
        <p:spPr>
          <a:xfrm>
            <a:off x="7224120" y="6890040"/>
            <a:ext cx="2336760" cy="510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592C4EF0-E11A-4EBF-8A95-685D861BF35C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84" name="PlaceHolder 8"/>
          <p:cNvSpPr>
            <a:spLocks noGrp="1"/>
          </p:cNvSpPr>
          <p:nvPr>
            <p:ph type="dt" idx="48"/>
          </p:nvPr>
        </p:nvSpPr>
        <p:spPr>
          <a:xfrm>
            <a:off x="503280" y="6890040"/>
            <a:ext cx="2336760" cy="510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9" r:id="rId3"/>
  </p:sldLayoutIdLst>
</p:sldMaster>
</file>

<file path=ppt/slideMasters/slideMaster1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0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5960" cy="7552440"/>
          </a:xfrm>
          <a:prstGeom prst="rect">
            <a:avLst/>
          </a:prstGeom>
          <a:ln w="0">
            <a:noFill/>
          </a:ln>
        </p:spPr>
      </p:pic>
      <p:sp>
        <p:nvSpPr>
          <p:cNvPr id="191" name="PlaceHolder 1"/>
          <p:cNvSpPr>
            <a:spLocks noGrp="1"/>
          </p:cNvSpPr>
          <p:nvPr>
            <p:ph type="ftr" idx="49"/>
          </p:nvPr>
        </p:nvSpPr>
        <p:spPr>
          <a:xfrm>
            <a:off x="3445560" y="6890040"/>
            <a:ext cx="3183120" cy="510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92" name="PlaceHolder 2"/>
          <p:cNvSpPr>
            <a:spLocks noGrp="1"/>
          </p:cNvSpPr>
          <p:nvPr>
            <p:ph type="sldNum" idx="50"/>
          </p:nvPr>
        </p:nvSpPr>
        <p:spPr>
          <a:xfrm>
            <a:off x="7224120" y="6890040"/>
            <a:ext cx="2336760" cy="510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E932397C-7EAF-493C-A260-B5B72DA3BD69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93" name="PlaceHolder 3"/>
          <p:cNvSpPr>
            <a:spLocks noGrp="1"/>
          </p:cNvSpPr>
          <p:nvPr>
            <p:ph type="dt" idx="51"/>
          </p:nvPr>
        </p:nvSpPr>
        <p:spPr>
          <a:xfrm>
            <a:off x="503280" y="6890040"/>
            <a:ext cx="2336760" cy="510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1" r:id="rId3"/>
  </p:sldLayoutIdLst>
</p:sldMaster>
</file>

<file path=ppt/slideMasters/slideMaster1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5960" cy="7552440"/>
          </a:xfrm>
          <a:prstGeom prst="rect">
            <a:avLst/>
          </a:prstGeom>
          <a:ln w="0">
            <a:noFill/>
          </a:ln>
        </p:spPr>
      </p:pic>
      <p:sp>
        <p:nvSpPr>
          <p:cNvPr id="195" name="PlaceHolder 1"/>
          <p:cNvSpPr>
            <a:spLocks noGrp="1"/>
          </p:cNvSpPr>
          <p:nvPr>
            <p:ph type="ftr" idx="52"/>
          </p:nvPr>
        </p:nvSpPr>
        <p:spPr>
          <a:xfrm>
            <a:off x="3445560" y="6890040"/>
            <a:ext cx="3183120" cy="510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96" name="PlaceHolder 2"/>
          <p:cNvSpPr>
            <a:spLocks noGrp="1"/>
          </p:cNvSpPr>
          <p:nvPr>
            <p:ph type="sldNum" idx="53"/>
          </p:nvPr>
        </p:nvSpPr>
        <p:spPr>
          <a:xfrm>
            <a:off x="7224120" y="6890040"/>
            <a:ext cx="2336760" cy="510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BB62F5D1-4B8B-483F-A207-DC9D4DD69DA1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97" name="PlaceHolder 3"/>
          <p:cNvSpPr>
            <a:spLocks noGrp="1"/>
          </p:cNvSpPr>
          <p:nvPr>
            <p:ph type="dt" idx="54"/>
          </p:nvPr>
        </p:nvSpPr>
        <p:spPr>
          <a:xfrm>
            <a:off x="503280" y="6890040"/>
            <a:ext cx="2336760" cy="510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3" r:id="rId3"/>
  </p:sldLayoutIdLst>
</p:sldMaster>
</file>

<file path=ppt/slideMasters/slideMaster1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8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5960" cy="7552440"/>
          </a:xfrm>
          <a:prstGeom prst="rect">
            <a:avLst/>
          </a:prstGeom>
          <a:ln w="0">
            <a:noFill/>
          </a:ln>
        </p:spPr>
      </p:pic>
      <p:sp>
        <p:nvSpPr>
          <p:cNvPr id="19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0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876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1" name="PlaceHolder 3"/>
          <p:cNvSpPr>
            <a:spLocks noGrp="1"/>
          </p:cNvSpPr>
          <p:nvPr>
            <p:ph type="ftr" idx="55"/>
          </p:nvPr>
        </p:nvSpPr>
        <p:spPr>
          <a:xfrm>
            <a:off x="3445560" y="6890040"/>
            <a:ext cx="3183120" cy="510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02" name="PlaceHolder 4"/>
          <p:cNvSpPr>
            <a:spLocks noGrp="1"/>
          </p:cNvSpPr>
          <p:nvPr>
            <p:ph type="sldNum" idx="56"/>
          </p:nvPr>
        </p:nvSpPr>
        <p:spPr>
          <a:xfrm>
            <a:off x="7224120" y="6890040"/>
            <a:ext cx="2336760" cy="510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8E15F484-BF3F-47A0-8DBC-65A264FE16C5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03" name="PlaceHolder 5"/>
          <p:cNvSpPr>
            <a:spLocks noGrp="1"/>
          </p:cNvSpPr>
          <p:nvPr>
            <p:ph type="dt" idx="57"/>
          </p:nvPr>
        </p:nvSpPr>
        <p:spPr>
          <a:xfrm>
            <a:off x="503280" y="6890040"/>
            <a:ext cx="2336760" cy="510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5" r:id="rId3"/>
  </p:sldLayoutIdLst>
</p:sldMaster>
</file>

<file path=ppt/slideMasters/slideMaster2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5960" cy="7552440"/>
          </a:xfrm>
          <a:prstGeom prst="rect">
            <a:avLst/>
          </a:prstGeom>
          <a:ln w="0">
            <a:noFill/>
          </a:ln>
        </p:spPr>
      </p:pic>
      <p:sp>
        <p:nvSpPr>
          <p:cNvPr id="20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8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876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9" name="PlaceHolder 3"/>
          <p:cNvSpPr>
            <a:spLocks noGrp="1"/>
          </p:cNvSpPr>
          <p:nvPr>
            <p:ph type="ftr" idx="58"/>
          </p:nvPr>
        </p:nvSpPr>
        <p:spPr>
          <a:xfrm>
            <a:off x="3445560" y="6890040"/>
            <a:ext cx="3183120" cy="510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10" name="PlaceHolder 4"/>
          <p:cNvSpPr>
            <a:spLocks noGrp="1"/>
          </p:cNvSpPr>
          <p:nvPr>
            <p:ph type="sldNum" idx="59"/>
          </p:nvPr>
        </p:nvSpPr>
        <p:spPr>
          <a:xfrm>
            <a:off x="7224120" y="6890040"/>
            <a:ext cx="2336760" cy="510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72CA0B25-A811-46E4-A2EA-ACCCF8A0ABA7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11" name="PlaceHolder 5"/>
          <p:cNvSpPr>
            <a:spLocks noGrp="1"/>
          </p:cNvSpPr>
          <p:nvPr>
            <p:ph type="dt" idx="60"/>
          </p:nvPr>
        </p:nvSpPr>
        <p:spPr>
          <a:xfrm>
            <a:off x="503280" y="6890040"/>
            <a:ext cx="2336760" cy="510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7" r:id="rId3"/>
  </p:sldLayoutIdLst>
</p:sldMaster>
</file>

<file path=ppt/slideMasters/slideMaster2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4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5960" cy="7552440"/>
          </a:xfrm>
          <a:prstGeom prst="rect">
            <a:avLst/>
          </a:prstGeom>
          <a:ln w="0">
            <a:noFill/>
          </a:ln>
        </p:spPr>
      </p:pic>
      <p:sp>
        <p:nvSpPr>
          <p:cNvPr id="21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6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7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8" name="PlaceHolder 4"/>
          <p:cNvSpPr>
            <a:spLocks noGrp="1"/>
          </p:cNvSpPr>
          <p:nvPr>
            <p:ph type="ftr" idx="61"/>
          </p:nvPr>
        </p:nvSpPr>
        <p:spPr>
          <a:xfrm>
            <a:off x="3445560" y="6890040"/>
            <a:ext cx="3183120" cy="510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19" name="PlaceHolder 5"/>
          <p:cNvSpPr>
            <a:spLocks noGrp="1"/>
          </p:cNvSpPr>
          <p:nvPr>
            <p:ph type="sldNum" idx="62"/>
          </p:nvPr>
        </p:nvSpPr>
        <p:spPr>
          <a:xfrm>
            <a:off x="7224120" y="6890040"/>
            <a:ext cx="2336760" cy="510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880E6BF4-987F-4E9A-BF45-9F0697700029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20" name="PlaceHolder 6"/>
          <p:cNvSpPr>
            <a:spLocks noGrp="1"/>
          </p:cNvSpPr>
          <p:nvPr>
            <p:ph type="dt" idx="63"/>
          </p:nvPr>
        </p:nvSpPr>
        <p:spPr>
          <a:xfrm>
            <a:off x="503280" y="6890040"/>
            <a:ext cx="2336760" cy="510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9" r:id="rId3"/>
  </p:sldLayoutIdLst>
</p:sldMaster>
</file>

<file path=ppt/slideMasters/slideMaster2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4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5960" cy="7552440"/>
          </a:xfrm>
          <a:prstGeom prst="rect">
            <a:avLst/>
          </a:prstGeom>
          <a:ln w="0">
            <a:noFill/>
          </a:ln>
        </p:spPr>
      </p:pic>
      <p:sp>
        <p:nvSpPr>
          <p:cNvPr id="22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6" name="PlaceHolder 2"/>
          <p:cNvSpPr>
            <a:spLocks noGrp="1"/>
          </p:cNvSpPr>
          <p:nvPr>
            <p:ph type="ftr" idx="64"/>
          </p:nvPr>
        </p:nvSpPr>
        <p:spPr>
          <a:xfrm>
            <a:off x="3445560" y="6890040"/>
            <a:ext cx="3183120" cy="510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27" name="PlaceHolder 3"/>
          <p:cNvSpPr>
            <a:spLocks noGrp="1"/>
          </p:cNvSpPr>
          <p:nvPr>
            <p:ph type="sldNum" idx="65"/>
          </p:nvPr>
        </p:nvSpPr>
        <p:spPr>
          <a:xfrm>
            <a:off x="7224120" y="6890040"/>
            <a:ext cx="2336760" cy="510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E3711D21-24F9-45AC-8DEB-4AAB981F9173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28" name="PlaceHolder 4"/>
          <p:cNvSpPr>
            <a:spLocks noGrp="1"/>
          </p:cNvSpPr>
          <p:nvPr>
            <p:ph type="dt" idx="66"/>
          </p:nvPr>
        </p:nvSpPr>
        <p:spPr>
          <a:xfrm>
            <a:off x="503280" y="6890040"/>
            <a:ext cx="2336760" cy="510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91" r:id="rId3"/>
  </p:sldLayoutIdLst>
</p:sldMaster>
</file>

<file path=ppt/slideMasters/slideMaster2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0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5960" cy="7552440"/>
          </a:xfrm>
          <a:prstGeom prst="rect">
            <a:avLst/>
          </a:prstGeom>
          <a:ln w="0">
            <a:noFill/>
          </a:ln>
        </p:spPr>
      </p:pic>
      <p:sp>
        <p:nvSpPr>
          <p:cNvPr id="231" name="PlaceHolder 1"/>
          <p:cNvSpPr>
            <a:spLocks noGrp="1"/>
          </p:cNvSpPr>
          <p:nvPr>
            <p:ph type="ftr" idx="67"/>
          </p:nvPr>
        </p:nvSpPr>
        <p:spPr>
          <a:xfrm>
            <a:off x="3445560" y="6890040"/>
            <a:ext cx="3183120" cy="510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32" name="PlaceHolder 2"/>
          <p:cNvSpPr>
            <a:spLocks noGrp="1"/>
          </p:cNvSpPr>
          <p:nvPr>
            <p:ph type="sldNum" idx="68"/>
          </p:nvPr>
        </p:nvSpPr>
        <p:spPr>
          <a:xfrm>
            <a:off x="7224120" y="6890040"/>
            <a:ext cx="2336760" cy="510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B9BCCAC0-C95C-4541-B03D-5FD2E99BE10C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33" name="PlaceHolder 3"/>
          <p:cNvSpPr>
            <a:spLocks noGrp="1"/>
          </p:cNvSpPr>
          <p:nvPr>
            <p:ph type="dt" idx="69"/>
          </p:nvPr>
        </p:nvSpPr>
        <p:spPr>
          <a:xfrm>
            <a:off x="503280" y="6890040"/>
            <a:ext cx="2336760" cy="510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93" r:id="rId3"/>
  </p:sldLayoutIdLst>
</p:sldMaster>
</file>

<file path=ppt/slideMasters/slideMaster2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4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5960" cy="7552440"/>
          </a:xfrm>
          <a:prstGeom prst="rect">
            <a:avLst/>
          </a:prstGeom>
          <a:ln w="0">
            <a:noFill/>
          </a:ln>
        </p:spPr>
      </p:pic>
      <p:sp>
        <p:nvSpPr>
          <p:cNvPr id="23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6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7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8" name="PlaceHolder 4"/>
          <p:cNvSpPr>
            <a:spLocks noGrp="1"/>
          </p:cNvSpPr>
          <p:nvPr>
            <p:ph type="body"/>
          </p:nvPr>
        </p:nvSpPr>
        <p:spPr>
          <a:xfrm>
            <a:off x="50364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9" name="PlaceHolder 5"/>
          <p:cNvSpPr>
            <a:spLocks noGrp="1"/>
          </p:cNvSpPr>
          <p:nvPr>
            <p:ph type="ftr" idx="70"/>
          </p:nvPr>
        </p:nvSpPr>
        <p:spPr>
          <a:xfrm>
            <a:off x="3445560" y="6890040"/>
            <a:ext cx="3183120" cy="510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40" name="PlaceHolder 6"/>
          <p:cNvSpPr>
            <a:spLocks noGrp="1"/>
          </p:cNvSpPr>
          <p:nvPr>
            <p:ph type="sldNum" idx="71"/>
          </p:nvPr>
        </p:nvSpPr>
        <p:spPr>
          <a:xfrm>
            <a:off x="7224120" y="6890040"/>
            <a:ext cx="2336760" cy="510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98723125-C2B4-4494-BC80-C47D6441BF20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41" name="PlaceHolder 7"/>
          <p:cNvSpPr>
            <a:spLocks noGrp="1"/>
          </p:cNvSpPr>
          <p:nvPr>
            <p:ph type="dt" idx="72"/>
          </p:nvPr>
        </p:nvSpPr>
        <p:spPr>
          <a:xfrm>
            <a:off x="503280" y="6890040"/>
            <a:ext cx="2336760" cy="510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95" r:id="rId3"/>
  </p:sldLayoutIdLst>
</p:sldMaster>
</file>

<file path=ppt/slideMasters/slideMaster2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6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65960" cy="7552440"/>
          </a:xfrm>
          <a:prstGeom prst="rect">
            <a:avLst/>
          </a:prstGeom>
          <a:ln w="0">
            <a:noFill/>
          </a:ln>
        </p:spPr>
      </p:pic>
      <p:grpSp>
        <p:nvGrpSpPr>
          <p:cNvPr id="247" name="Group 6"/>
          <p:cNvGrpSpPr/>
          <p:nvPr/>
        </p:nvGrpSpPr>
        <p:grpSpPr>
          <a:xfrm>
            <a:off x="360" y="-10080"/>
            <a:ext cx="438840" cy="3635640"/>
            <a:chOff x="360" y="-10080"/>
            <a:chExt cx="438840" cy="3635640"/>
          </a:xfrm>
        </p:grpSpPr>
        <p:sp>
          <p:nvSpPr>
            <p:cNvPr id="248" name="Freeform: Shape 7"/>
            <p:cNvSpPr/>
            <p:nvPr/>
          </p:nvSpPr>
          <p:spPr>
            <a:xfrm flipH="1" flipV="1">
              <a:off x="14040" y="403560"/>
              <a:ext cx="424800" cy="3221640"/>
            </a:xfrm>
            <a:custGeom>
              <a:avLst/>
              <a:gdLst>
                <a:gd name="textAreaLeft" fmla="*/ 5400 w 424800"/>
                <a:gd name="textAreaRight" fmla="*/ 440640 w 424800"/>
                <a:gd name="textAreaTop" fmla="*/ -5400 h 3221640"/>
                <a:gd name="textAreaBottom" fmla="*/ 3226680 h 322164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657" sy="5657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249" name="Rectangle 8"/>
            <p:cNvSpPr/>
            <p:nvPr/>
          </p:nvSpPr>
          <p:spPr>
            <a:xfrm flipV="1">
              <a:off x="360" y="-10440"/>
              <a:ext cx="160560" cy="221868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25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1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2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3" name="PlaceHolder 4"/>
          <p:cNvSpPr>
            <a:spLocks noGrp="1"/>
          </p:cNvSpPr>
          <p:nvPr>
            <p:ph type="body"/>
          </p:nvPr>
        </p:nvSpPr>
        <p:spPr>
          <a:xfrm>
            <a:off x="50364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4" name="PlaceHolder 5"/>
          <p:cNvSpPr>
            <a:spLocks noGrp="1"/>
          </p:cNvSpPr>
          <p:nvPr>
            <p:ph type="ftr" idx="73"/>
          </p:nvPr>
        </p:nvSpPr>
        <p:spPr>
          <a:xfrm>
            <a:off x="3445560" y="6890040"/>
            <a:ext cx="3183120" cy="510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55" name="PlaceHolder 6"/>
          <p:cNvSpPr>
            <a:spLocks noGrp="1"/>
          </p:cNvSpPr>
          <p:nvPr>
            <p:ph type="sldNum" idx="74"/>
          </p:nvPr>
        </p:nvSpPr>
        <p:spPr>
          <a:xfrm>
            <a:off x="7224120" y="6890040"/>
            <a:ext cx="2336760" cy="510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2C39DD9B-E1DB-4065-9EC8-9887A706CE58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56" name="PlaceHolder 7"/>
          <p:cNvSpPr>
            <a:spLocks noGrp="1"/>
          </p:cNvSpPr>
          <p:nvPr>
            <p:ph type="dt" idx="75"/>
          </p:nvPr>
        </p:nvSpPr>
        <p:spPr>
          <a:xfrm>
            <a:off x="503280" y="6890040"/>
            <a:ext cx="2336760" cy="510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97" r:id="rId4"/>
  </p:sldLayoutIdLst>
</p:sldMaster>
</file>

<file path=ppt/slideMasters/slideMaster2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1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65960" cy="7552440"/>
          </a:xfrm>
          <a:prstGeom prst="rect">
            <a:avLst/>
          </a:prstGeom>
          <a:ln w="0">
            <a:noFill/>
          </a:ln>
        </p:spPr>
      </p:pic>
      <p:grpSp>
        <p:nvGrpSpPr>
          <p:cNvPr id="262" name="Group 6"/>
          <p:cNvGrpSpPr/>
          <p:nvPr/>
        </p:nvGrpSpPr>
        <p:grpSpPr>
          <a:xfrm>
            <a:off x="360" y="-10080"/>
            <a:ext cx="438840" cy="3635640"/>
            <a:chOff x="360" y="-10080"/>
            <a:chExt cx="438840" cy="3635640"/>
          </a:xfrm>
        </p:grpSpPr>
        <p:sp>
          <p:nvSpPr>
            <p:cNvPr id="263" name="Freeform: Shape 7"/>
            <p:cNvSpPr/>
            <p:nvPr/>
          </p:nvSpPr>
          <p:spPr>
            <a:xfrm flipH="1" flipV="1">
              <a:off x="14040" y="403560"/>
              <a:ext cx="424800" cy="3221640"/>
            </a:xfrm>
            <a:custGeom>
              <a:avLst/>
              <a:gdLst>
                <a:gd name="textAreaLeft" fmla="*/ 5400 w 424800"/>
                <a:gd name="textAreaRight" fmla="*/ 440640 w 424800"/>
                <a:gd name="textAreaTop" fmla="*/ -5400 h 3221640"/>
                <a:gd name="textAreaBottom" fmla="*/ 3226680 h 322164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657" sy="5657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264" name="Rectangle 8"/>
            <p:cNvSpPr/>
            <p:nvPr/>
          </p:nvSpPr>
          <p:spPr>
            <a:xfrm flipV="1">
              <a:off x="360" y="-10440"/>
              <a:ext cx="160560" cy="221868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26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6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7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8" name="PlaceHolder 4"/>
          <p:cNvSpPr>
            <a:spLocks noGrp="1"/>
          </p:cNvSpPr>
          <p:nvPr>
            <p:ph type="body"/>
          </p:nvPr>
        </p:nvSpPr>
        <p:spPr>
          <a:xfrm>
            <a:off x="515088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9" name="PlaceHolder 5"/>
          <p:cNvSpPr>
            <a:spLocks noGrp="1"/>
          </p:cNvSpPr>
          <p:nvPr>
            <p:ph type="ftr" idx="76"/>
          </p:nvPr>
        </p:nvSpPr>
        <p:spPr>
          <a:xfrm>
            <a:off x="3445560" y="6890040"/>
            <a:ext cx="3183120" cy="510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70" name="PlaceHolder 6"/>
          <p:cNvSpPr>
            <a:spLocks noGrp="1"/>
          </p:cNvSpPr>
          <p:nvPr>
            <p:ph type="sldNum" idx="77"/>
          </p:nvPr>
        </p:nvSpPr>
        <p:spPr>
          <a:xfrm>
            <a:off x="7224120" y="6890040"/>
            <a:ext cx="2336760" cy="510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34194CC2-A371-43CB-8971-2F71E0A0314C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71" name="PlaceHolder 7"/>
          <p:cNvSpPr>
            <a:spLocks noGrp="1"/>
          </p:cNvSpPr>
          <p:nvPr>
            <p:ph type="dt" idx="78"/>
          </p:nvPr>
        </p:nvSpPr>
        <p:spPr>
          <a:xfrm>
            <a:off x="503280" y="6890040"/>
            <a:ext cx="2336760" cy="510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99" r:id="rId4"/>
  </p:sldLayoutIdLst>
</p:sldMaster>
</file>

<file path=ppt/slideMasters/slideMaster2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65960" cy="7552440"/>
          </a:xfrm>
          <a:prstGeom prst="rect">
            <a:avLst/>
          </a:prstGeom>
          <a:ln w="0">
            <a:noFill/>
          </a:ln>
        </p:spPr>
      </p:pic>
      <p:grpSp>
        <p:nvGrpSpPr>
          <p:cNvPr id="277" name="Group 6"/>
          <p:cNvGrpSpPr/>
          <p:nvPr/>
        </p:nvGrpSpPr>
        <p:grpSpPr>
          <a:xfrm>
            <a:off x="360" y="-10080"/>
            <a:ext cx="438840" cy="3635640"/>
            <a:chOff x="360" y="-10080"/>
            <a:chExt cx="438840" cy="3635640"/>
          </a:xfrm>
        </p:grpSpPr>
        <p:sp>
          <p:nvSpPr>
            <p:cNvPr id="278" name="Freeform: Shape 7"/>
            <p:cNvSpPr/>
            <p:nvPr/>
          </p:nvSpPr>
          <p:spPr>
            <a:xfrm flipH="1" flipV="1">
              <a:off x="14040" y="403560"/>
              <a:ext cx="424800" cy="3221640"/>
            </a:xfrm>
            <a:custGeom>
              <a:avLst/>
              <a:gdLst>
                <a:gd name="textAreaLeft" fmla="*/ 5400 w 424800"/>
                <a:gd name="textAreaRight" fmla="*/ 440640 w 424800"/>
                <a:gd name="textAreaTop" fmla="*/ -5400 h 3221640"/>
                <a:gd name="textAreaBottom" fmla="*/ 3226680 h 322164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657" sy="5657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279" name="Rectangle 8"/>
            <p:cNvSpPr/>
            <p:nvPr/>
          </p:nvSpPr>
          <p:spPr>
            <a:xfrm flipV="1">
              <a:off x="360" y="-10440"/>
              <a:ext cx="160560" cy="221868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28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1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2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3" name="PlaceHolder 4"/>
          <p:cNvSpPr>
            <a:spLocks noGrp="1"/>
          </p:cNvSpPr>
          <p:nvPr>
            <p:ph type="body"/>
          </p:nvPr>
        </p:nvSpPr>
        <p:spPr>
          <a:xfrm>
            <a:off x="503640" y="4060440"/>
            <a:ext cx="906876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111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4" name="PlaceHolder 5"/>
          <p:cNvSpPr>
            <a:spLocks noGrp="1"/>
          </p:cNvSpPr>
          <p:nvPr>
            <p:ph type="ftr" idx="79"/>
          </p:nvPr>
        </p:nvSpPr>
        <p:spPr>
          <a:xfrm>
            <a:off x="3445560" y="6890040"/>
            <a:ext cx="3183120" cy="510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85" name="PlaceHolder 6"/>
          <p:cNvSpPr>
            <a:spLocks noGrp="1"/>
          </p:cNvSpPr>
          <p:nvPr>
            <p:ph type="sldNum" idx="80"/>
          </p:nvPr>
        </p:nvSpPr>
        <p:spPr>
          <a:xfrm>
            <a:off x="7224120" y="6890040"/>
            <a:ext cx="2336760" cy="510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46C074A8-D7A6-4460-85CB-03BC8F92EE65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86" name="PlaceHolder 7"/>
          <p:cNvSpPr>
            <a:spLocks noGrp="1"/>
          </p:cNvSpPr>
          <p:nvPr>
            <p:ph type="dt" idx="81"/>
          </p:nvPr>
        </p:nvSpPr>
        <p:spPr>
          <a:xfrm>
            <a:off x="503280" y="6890040"/>
            <a:ext cx="2336760" cy="510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01" r:id="rId4"/>
  </p:sldLayoutIdLst>
</p:sldMaster>
</file>

<file path=ppt/slideMasters/slideMaster2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1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65960" cy="7552440"/>
          </a:xfrm>
          <a:prstGeom prst="rect">
            <a:avLst/>
          </a:prstGeom>
          <a:ln w="0">
            <a:noFill/>
          </a:ln>
        </p:spPr>
      </p:pic>
      <p:grpSp>
        <p:nvGrpSpPr>
          <p:cNvPr id="292" name="Group 6"/>
          <p:cNvGrpSpPr/>
          <p:nvPr/>
        </p:nvGrpSpPr>
        <p:grpSpPr>
          <a:xfrm>
            <a:off x="360" y="-10080"/>
            <a:ext cx="438840" cy="3635640"/>
            <a:chOff x="360" y="-10080"/>
            <a:chExt cx="438840" cy="3635640"/>
          </a:xfrm>
        </p:grpSpPr>
        <p:sp>
          <p:nvSpPr>
            <p:cNvPr id="293" name="Freeform: Shape 7"/>
            <p:cNvSpPr/>
            <p:nvPr/>
          </p:nvSpPr>
          <p:spPr>
            <a:xfrm flipH="1" flipV="1">
              <a:off x="14040" y="403560"/>
              <a:ext cx="424800" cy="3221640"/>
            </a:xfrm>
            <a:custGeom>
              <a:avLst/>
              <a:gdLst>
                <a:gd name="textAreaLeft" fmla="*/ 5400 w 424800"/>
                <a:gd name="textAreaRight" fmla="*/ 440640 w 424800"/>
                <a:gd name="textAreaTop" fmla="*/ -5400 h 3221640"/>
                <a:gd name="textAreaBottom" fmla="*/ 3226680 h 322164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657" sy="5657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294" name="Rectangle 8"/>
            <p:cNvSpPr/>
            <p:nvPr/>
          </p:nvSpPr>
          <p:spPr>
            <a:xfrm flipV="1">
              <a:off x="360" y="-10440"/>
              <a:ext cx="160560" cy="221868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29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6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876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111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7" name="PlaceHolder 3"/>
          <p:cNvSpPr>
            <a:spLocks noGrp="1"/>
          </p:cNvSpPr>
          <p:nvPr>
            <p:ph type="body"/>
          </p:nvPr>
        </p:nvSpPr>
        <p:spPr>
          <a:xfrm>
            <a:off x="503640" y="4060440"/>
            <a:ext cx="906876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111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8" name="PlaceHolder 4"/>
          <p:cNvSpPr>
            <a:spLocks noGrp="1"/>
          </p:cNvSpPr>
          <p:nvPr>
            <p:ph type="ftr" idx="82"/>
          </p:nvPr>
        </p:nvSpPr>
        <p:spPr>
          <a:xfrm>
            <a:off x="3445560" y="6890040"/>
            <a:ext cx="3183120" cy="510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99" name="PlaceHolder 5"/>
          <p:cNvSpPr>
            <a:spLocks noGrp="1"/>
          </p:cNvSpPr>
          <p:nvPr>
            <p:ph type="sldNum" idx="83"/>
          </p:nvPr>
        </p:nvSpPr>
        <p:spPr>
          <a:xfrm>
            <a:off x="7224120" y="6890040"/>
            <a:ext cx="2336760" cy="510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92A055BA-E535-476A-A49C-72A08DEC8A25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00" name="PlaceHolder 6"/>
          <p:cNvSpPr>
            <a:spLocks noGrp="1"/>
          </p:cNvSpPr>
          <p:nvPr>
            <p:ph type="dt" idx="84"/>
          </p:nvPr>
        </p:nvSpPr>
        <p:spPr>
          <a:xfrm>
            <a:off x="503280" y="6890040"/>
            <a:ext cx="2336760" cy="510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03" r:id="rId4"/>
  </p:sldLayoutIdLst>
</p:sldMaster>
</file>

<file path=ppt/slideMasters/slideMaster2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4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65960" cy="7552440"/>
          </a:xfrm>
          <a:prstGeom prst="rect">
            <a:avLst/>
          </a:prstGeom>
          <a:ln w="0">
            <a:noFill/>
          </a:ln>
        </p:spPr>
      </p:pic>
      <p:grpSp>
        <p:nvGrpSpPr>
          <p:cNvPr id="305" name="Group 6"/>
          <p:cNvGrpSpPr/>
          <p:nvPr/>
        </p:nvGrpSpPr>
        <p:grpSpPr>
          <a:xfrm>
            <a:off x="360" y="-10080"/>
            <a:ext cx="438840" cy="3635640"/>
            <a:chOff x="360" y="-10080"/>
            <a:chExt cx="438840" cy="3635640"/>
          </a:xfrm>
        </p:grpSpPr>
        <p:sp>
          <p:nvSpPr>
            <p:cNvPr id="306" name="Freeform: Shape 7"/>
            <p:cNvSpPr/>
            <p:nvPr/>
          </p:nvSpPr>
          <p:spPr>
            <a:xfrm flipH="1" flipV="1">
              <a:off x="14040" y="403560"/>
              <a:ext cx="424800" cy="3221640"/>
            </a:xfrm>
            <a:custGeom>
              <a:avLst/>
              <a:gdLst>
                <a:gd name="textAreaLeft" fmla="*/ 5400 w 424800"/>
                <a:gd name="textAreaRight" fmla="*/ 440640 w 424800"/>
                <a:gd name="textAreaTop" fmla="*/ -5400 h 3221640"/>
                <a:gd name="textAreaBottom" fmla="*/ 3226680 h 322164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657" sy="5657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307" name="Rectangle 8"/>
            <p:cNvSpPr/>
            <p:nvPr/>
          </p:nvSpPr>
          <p:spPr>
            <a:xfrm flipV="1">
              <a:off x="360" y="-10440"/>
              <a:ext cx="160560" cy="221868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308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9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0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1" name="PlaceHolder 4"/>
          <p:cNvSpPr>
            <a:spLocks noGrp="1"/>
          </p:cNvSpPr>
          <p:nvPr>
            <p:ph type="body"/>
          </p:nvPr>
        </p:nvSpPr>
        <p:spPr>
          <a:xfrm>
            <a:off x="50364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2" name="PlaceHolder 5"/>
          <p:cNvSpPr>
            <a:spLocks noGrp="1"/>
          </p:cNvSpPr>
          <p:nvPr>
            <p:ph type="body"/>
          </p:nvPr>
        </p:nvSpPr>
        <p:spPr>
          <a:xfrm>
            <a:off x="515088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3" name="PlaceHolder 6"/>
          <p:cNvSpPr>
            <a:spLocks noGrp="1"/>
          </p:cNvSpPr>
          <p:nvPr>
            <p:ph type="ftr" idx="85"/>
          </p:nvPr>
        </p:nvSpPr>
        <p:spPr>
          <a:xfrm>
            <a:off x="3445560" y="6890040"/>
            <a:ext cx="3183120" cy="510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14" name="PlaceHolder 7"/>
          <p:cNvSpPr>
            <a:spLocks noGrp="1"/>
          </p:cNvSpPr>
          <p:nvPr>
            <p:ph type="sldNum" idx="86"/>
          </p:nvPr>
        </p:nvSpPr>
        <p:spPr>
          <a:xfrm>
            <a:off x="7224120" y="6890040"/>
            <a:ext cx="2336760" cy="510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583479AE-BF5A-4C89-941E-5741CBCD7400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15" name="PlaceHolder 8"/>
          <p:cNvSpPr>
            <a:spLocks noGrp="1"/>
          </p:cNvSpPr>
          <p:nvPr>
            <p:ph type="dt" idx="87"/>
          </p:nvPr>
        </p:nvSpPr>
        <p:spPr>
          <a:xfrm>
            <a:off x="503280" y="6890040"/>
            <a:ext cx="2336760" cy="510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05" r:id="rId4"/>
  </p:sldLayoutIdLst>
</p:sldMaster>
</file>

<file path=ppt/slideMasters/slideMaster3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1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65960" cy="7552440"/>
          </a:xfrm>
          <a:prstGeom prst="rect">
            <a:avLst/>
          </a:prstGeom>
          <a:ln w="0">
            <a:noFill/>
          </a:ln>
        </p:spPr>
      </p:pic>
      <p:grpSp>
        <p:nvGrpSpPr>
          <p:cNvPr id="322" name="Group 6"/>
          <p:cNvGrpSpPr/>
          <p:nvPr/>
        </p:nvGrpSpPr>
        <p:grpSpPr>
          <a:xfrm>
            <a:off x="360" y="-10080"/>
            <a:ext cx="438840" cy="3635640"/>
            <a:chOff x="360" y="-10080"/>
            <a:chExt cx="438840" cy="3635640"/>
          </a:xfrm>
        </p:grpSpPr>
        <p:sp>
          <p:nvSpPr>
            <p:cNvPr id="323" name="Freeform: Shape 7"/>
            <p:cNvSpPr/>
            <p:nvPr/>
          </p:nvSpPr>
          <p:spPr>
            <a:xfrm flipH="1" flipV="1">
              <a:off x="14040" y="403560"/>
              <a:ext cx="424800" cy="3221640"/>
            </a:xfrm>
            <a:custGeom>
              <a:avLst/>
              <a:gdLst>
                <a:gd name="textAreaLeft" fmla="*/ 5400 w 424800"/>
                <a:gd name="textAreaRight" fmla="*/ 440640 w 424800"/>
                <a:gd name="textAreaTop" fmla="*/ -5400 h 3221640"/>
                <a:gd name="textAreaBottom" fmla="*/ 3226680 h 322164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657" sy="5657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324" name="Rectangle 8"/>
            <p:cNvSpPr/>
            <p:nvPr/>
          </p:nvSpPr>
          <p:spPr>
            <a:xfrm flipV="1">
              <a:off x="360" y="-10440"/>
              <a:ext cx="160560" cy="221868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325" name="PlaceHolder 1"/>
          <p:cNvSpPr>
            <a:spLocks noGrp="1"/>
          </p:cNvSpPr>
          <p:nvPr>
            <p:ph type="ftr" idx="88"/>
          </p:nvPr>
        </p:nvSpPr>
        <p:spPr>
          <a:xfrm>
            <a:off x="3445560" y="6890040"/>
            <a:ext cx="3183120" cy="510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26" name="PlaceHolder 2"/>
          <p:cNvSpPr>
            <a:spLocks noGrp="1"/>
          </p:cNvSpPr>
          <p:nvPr>
            <p:ph type="sldNum" idx="89"/>
          </p:nvPr>
        </p:nvSpPr>
        <p:spPr>
          <a:xfrm>
            <a:off x="7224120" y="6890040"/>
            <a:ext cx="2336760" cy="510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AF3CF42C-82D1-4E76-92DF-203F3DD93D80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27" name="PlaceHolder 3"/>
          <p:cNvSpPr>
            <a:spLocks noGrp="1"/>
          </p:cNvSpPr>
          <p:nvPr>
            <p:ph type="dt" idx="90"/>
          </p:nvPr>
        </p:nvSpPr>
        <p:spPr>
          <a:xfrm>
            <a:off x="503280" y="6890040"/>
            <a:ext cx="2336760" cy="510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07" r:id="rId4"/>
  </p:sldLayoutIdLst>
</p:sldMaster>
</file>

<file path=ppt/slideMasters/slideMaster3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8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65960" cy="7552440"/>
          </a:xfrm>
          <a:prstGeom prst="rect">
            <a:avLst/>
          </a:prstGeom>
          <a:ln w="0">
            <a:noFill/>
          </a:ln>
        </p:spPr>
      </p:pic>
      <p:grpSp>
        <p:nvGrpSpPr>
          <p:cNvPr id="329" name="Group 6"/>
          <p:cNvGrpSpPr/>
          <p:nvPr/>
        </p:nvGrpSpPr>
        <p:grpSpPr>
          <a:xfrm>
            <a:off x="360" y="-10080"/>
            <a:ext cx="438840" cy="3635640"/>
            <a:chOff x="360" y="-10080"/>
            <a:chExt cx="438840" cy="3635640"/>
          </a:xfrm>
        </p:grpSpPr>
        <p:sp>
          <p:nvSpPr>
            <p:cNvPr id="330" name="Freeform: Shape 7"/>
            <p:cNvSpPr/>
            <p:nvPr/>
          </p:nvSpPr>
          <p:spPr>
            <a:xfrm flipH="1" flipV="1">
              <a:off x="14040" y="403560"/>
              <a:ext cx="424800" cy="3221640"/>
            </a:xfrm>
            <a:custGeom>
              <a:avLst/>
              <a:gdLst>
                <a:gd name="textAreaLeft" fmla="*/ 5400 w 424800"/>
                <a:gd name="textAreaRight" fmla="*/ 440640 w 424800"/>
                <a:gd name="textAreaTop" fmla="*/ -5400 h 3221640"/>
                <a:gd name="textAreaBottom" fmla="*/ 3226680 h 322164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657" sy="5657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331" name="Rectangle 8"/>
            <p:cNvSpPr/>
            <p:nvPr/>
          </p:nvSpPr>
          <p:spPr>
            <a:xfrm flipV="1">
              <a:off x="360" y="-10440"/>
              <a:ext cx="160560" cy="221868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332" name="PlaceHolder 1"/>
          <p:cNvSpPr>
            <a:spLocks noGrp="1"/>
          </p:cNvSpPr>
          <p:nvPr>
            <p:ph type="ftr" idx="91"/>
          </p:nvPr>
        </p:nvSpPr>
        <p:spPr>
          <a:xfrm>
            <a:off x="3445560" y="6890040"/>
            <a:ext cx="3183120" cy="510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33" name="PlaceHolder 2"/>
          <p:cNvSpPr>
            <a:spLocks noGrp="1"/>
          </p:cNvSpPr>
          <p:nvPr>
            <p:ph type="sldNum" idx="92"/>
          </p:nvPr>
        </p:nvSpPr>
        <p:spPr>
          <a:xfrm>
            <a:off x="7224120" y="6890040"/>
            <a:ext cx="2336760" cy="510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D9D0F231-2016-46C0-8CA9-E028C921A922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34" name="PlaceHolder 3"/>
          <p:cNvSpPr>
            <a:spLocks noGrp="1"/>
          </p:cNvSpPr>
          <p:nvPr>
            <p:ph type="dt" idx="93"/>
          </p:nvPr>
        </p:nvSpPr>
        <p:spPr>
          <a:xfrm>
            <a:off x="503280" y="6890040"/>
            <a:ext cx="2336760" cy="510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35" name="PlaceHolder 4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6" name="PlaceHolder 5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09" r:id="rId4"/>
  </p:sldLayoutIdLst>
</p:sldMaster>
</file>

<file path=ppt/slideMasters/slideMaster3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65960" cy="7552440"/>
          </a:xfrm>
          <a:prstGeom prst="rect">
            <a:avLst/>
          </a:prstGeom>
          <a:ln w="0">
            <a:noFill/>
          </a:ln>
        </p:spPr>
      </p:pic>
      <p:grpSp>
        <p:nvGrpSpPr>
          <p:cNvPr id="338" name="Group 6"/>
          <p:cNvGrpSpPr/>
          <p:nvPr/>
        </p:nvGrpSpPr>
        <p:grpSpPr>
          <a:xfrm>
            <a:off x="360" y="-10080"/>
            <a:ext cx="438840" cy="3635640"/>
            <a:chOff x="360" y="-10080"/>
            <a:chExt cx="438840" cy="3635640"/>
          </a:xfrm>
        </p:grpSpPr>
        <p:sp>
          <p:nvSpPr>
            <p:cNvPr id="339" name="Freeform: Shape 7"/>
            <p:cNvSpPr/>
            <p:nvPr/>
          </p:nvSpPr>
          <p:spPr>
            <a:xfrm flipH="1" flipV="1">
              <a:off x="14040" y="403560"/>
              <a:ext cx="424800" cy="3221640"/>
            </a:xfrm>
            <a:custGeom>
              <a:avLst/>
              <a:gdLst>
                <a:gd name="textAreaLeft" fmla="*/ 5400 w 424800"/>
                <a:gd name="textAreaRight" fmla="*/ 440640 w 424800"/>
                <a:gd name="textAreaTop" fmla="*/ -5400 h 3221640"/>
                <a:gd name="textAreaBottom" fmla="*/ 3226680 h 322164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657" sy="5657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340" name="Rectangle 8"/>
            <p:cNvSpPr/>
            <p:nvPr/>
          </p:nvSpPr>
          <p:spPr>
            <a:xfrm flipV="1">
              <a:off x="360" y="-10440"/>
              <a:ext cx="160560" cy="221868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34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2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876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3" name="PlaceHolder 3"/>
          <p:cNvSpPr>
            <a:spLocks noGrp="1"/>
          </p:cNvSpPr>
          <p:nvPr>
            <p:ph type="ftr" idx="94"/>
          </p:nvPr>
        </p:nvSpPr>
        <p:spPr>
          <a:xfrm>
            <a:off x="3445560" y="6890040"/>
            <a:ext cx="3183120" cy="510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44" name="PlaceHolder 4"/>
          <p:cNvSpPr>
            <a:spLocks noGrp="1"/>
          </p:cNvSpPr>
          <p:nvPr>
            <p:ph type="sldNum" idx="95"/>
          </p:nvPr>
        </p:nvSpPr>
        <p:spPr>
          <a:xfrm>
            <a:off x="7224120" y="6890040"/>
            <a:ext cx="2336760" cy="510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A2DA237B-F962-4D73-80DE-6064A758DDE8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45" name="PlaceHolder 5"/>
          <p:cNvSpPr>
            <a:spLocks noGrp="1"/>
          </p:cNvSpPr>
          <p:nvPr>
            <p:ph type="dt" idx="96"/>
          </p:nvPr>
        </p:nvSpPr>
        <p:spPr>
          <a:xfrm>
            <a:off x="503280" y="6890040"/>
            <a:ext cx="2336760" cy="510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11" r:id="rId4"/>
  </p:sldLayoutIdLst>
</p:sldMaster>
</file>

<file path=ppt/slideMasters/slideMaster3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65960" cy="7552440"/>
          </a:xfrm>
          <a:prstGeom prst="rect">
            <a:avLst/>
          </a:prstGeom>
          <a:ln w="0">
            <a:noFill/>
          </a:ln>
        </p:spPr>
      </p:pic>
      <p:grpSp>
        <p:nvGrpSpPr>
          <p:cNvPr id="349" name="Group 6"/>
          <p:cNvGrpSpPr/>
          <p:nvPr/>
        </p:nvGrpSpPr>
        <p:grpSpPr>
          <a:xfrm>
            <a:off x="360" y="-10080"/>
            <a:ext cx="438840" cy="3635640"/>
            <a:chOff x="360" y="-10080"/>
            <a:chExt cx="438840" cy="3635640"/>
          </a:xfrm>
        </p:grpSpPr>
        <p:sp>
          <p:nvSpPr>
            <p:cNvPr id="350" name="Freeform: Shape 7"/>
            <p:cNvSpPr/>
            <p:nvPr/>
          </p:nvSpPr>
          <p:spPr>
            <a:xfrm flipH="1" flipV="1">
              <a:off x="14040" y="403560"/>
              <a:ext cx="424800" cy="3221640"/>
            </a:xfrm>
            <a:custGeom>
              <a:avLst/>
              <a:gdLst>
                <a:gd name="textAreaLeft" fmla="*/ 5400 w 424800"/>
                <a:gd name="textAreaRight" fmla="*/ 440640 w 424800"/>
                <a:gd name="textAreaTop" fmla="*/ -5400 h 3221640"/>
                <a:gd name="textAreaBottom" fmla="*/ 3226680 h 322164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657" sy="5657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351" name="Rectangle 8"/>
            <p:cNvSpPr/>
            <p:nvPr/>
          </p:nvSpPr>
          <p:spPr>
            <a:xfrm flipV="1">
              <a:off x="360" y="-10440"/>
              <a:ext cx="160560" cy="221868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35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3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876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4" name="PlaceHolder 3"/>
          <p:cNvSpPr>
            <a:spLocks noGrp="1"/>
          </p:cNvSpPr>
          <p:nvPr>
            <p:ph type="ftr" idx="97"/>
          </p:nvPr>
        </p:nvSpPr>
        <p:spPr>
          <a:xfrm>
            <a:off x="3445560" y="6890040"/>
            <a:ext cx="3183120" cy="510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55" name="PlaceHolder 4"/>
          <p:cNvSpPr>
            <a:spLocks noGrp="1"/>
          </p:cNvSpPr>
          <p:nvPr>
            <p:ph type="sldNum" idx="98"/>
          </p:nvPr>
        </p:nvSpPr>
        <p:spPr>
          <a:xfrm>
            <a:off x="7224120" y="6890040"/>
            <a:ext cx="2336760" cy="510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F91EEF0E-623E-4E7E-9FC0-2C3F9ACF9691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56" name="PlaceHolder 5"/>
          <p:cNvSpPr>
            <a:spLocks noGrp="1"/>
          </p:cNvSpPr>
          <p:nvPr>
            <p:ph type="dt" idx="99"/>
          </p:nvPr>
        </p:nvSpPr>
        <p:spPr>
          <a:xfrm>
            <a:off x="503280" y="6890040"/>
            <a:ext cx="2336760" cy="510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13" r:id="rId4"/>
  </p:sldLayoutIdLst>
</p:sldMaster>
</file>

<file path=ppt/slideMasters/slideMaster3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9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65960" cy="7552440"/>
          </a:xfrm>
          <a:prstGeom prst="rect">
            <a:avLst/>
          </a:prstGeom>
          <a:ln w="0">
            <a:noFill/>
          </a:ln>
        </p:spPr>
      </p:pic>
      <p:grpSp>
        <p:nvGrpSpPr>
          <p:cNvPr id="360" name="Group 6"/>
          <p:cNvGrpSpPr/>
          <p:nvPr/>
        </p:nvGrpSpPr>
        <p:grpSpPr>
          <a:xfrm>
            <a:off x="360" y="-10080"/>
            <a:ext cx="438840" cy="3635640"/>
            <a:chOff x="360" y="-10080"/>
            <a:chExt cx="438840" cy="3635640"/>
          </a:xfrm>
        </p:grpSpPr>
        <p:sp>
          <p:nvSpPr>
            <p:cNvPr id="361" name="Freeform: Shape 7"/>
            <p:cNvSpPr/>
            <p:nvPr/>
          </p:nvSpPr>
          <p:spPr>
            <a:xfrm flipH="1" flipV="1">
              <a:off x="14040" y="403560"/>
              <a:ext cx="424800" cy="3221640"/>
            </a:xfrm>
            <a:custGeom>
              <a:avLst/>
              <a:gdLst>
                <a:gd name="textAreaLeft" fmla="*/ 5400 w 424800"/>
                <a:gd name="textAreaRight" fmla="*/ 440640 w 424800"/>
                <a:gd name="textAreaTop" fmla="*/ -5400 h 3221640"/>
                <a:gd name="textAreaBottom" fmla="*/ 3226680 h 322164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657" sy="5657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362" name="Rectangle 8"/>
            <p:cNvSpPr/>
            <p:nvPr/>
          </p:nvSpPr>
          <p:spPr>
            <a:xfrm flipV="1">
              <a:off x="360" y="-10440"/>
              <a:ext cx="160560" cy="221868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36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4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5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6" name="PlaceHolder 4"/>
          <p:cNvSpPr>
            <a:spLocks noGrp="1"/>
          </p:cNvSpPr>
          <p:nvPr>
            <p:ph type="ftr" idx="100"/>
          </p:nvPr>
        </p:nvSpPr>
        <p:spPr>
          <a:xfrm>
            <a:off x="3445560" y="6890040"/>
            <a:ext cx="3183120" cy="510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67" name="PlaceHolder 5"/>
          <p:cNvSpPr>
            <a:spLocks noGrp="1"/>
          </p:cNvSpPr>
          <p:nvPr>
            <p:ph type="sldNum" idx="101"/>
          </p:nvPr>
        </p:nvSpPr>
        <p:spPr>
          <a:xfrm>
            <a:off x="7224120" y="6890040"/>
            <a:ext cx="2336760" cy="510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EB05C672-13AD-400E-AF59-34469146915A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68" name="PlaceHolder 6"/>
          <p:cNvSpPr>
            <a:spLocks noGrp="1"/>
          </p:cNvSpPr>
          <p:nvPr>
            <p:ph type="dt" idx="102"/>
          </p:nvPr>
        </p:nvSpPr>
        <p:spPr>
          <a:xfrm>
            <a:off x="503280" y="6890040"/>
            <a:ext cx="2336760" cy="510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15" r:id="rId4"/>
  </p:sldLayoutIdLst>
</p:sldMaster>
</file>

<file path=ppt/slideMasters/slideMaster3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2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65960" cy="7552440"/>
          </a:xfrm>
          <a:prstGeom prst="rect">
            <a:avLst/>
          </a:prstGeom>
          <a:ln w="0">
            <a:noFill/>
          </a:ln>
        </p:spPr>
      </p:pic>
      <p:grpSp>
        <p:nvGrpSpPr>
          <p:cNvPr id="373" name="Group 6"/>
          <p:cNvGrpSpPr/>
          <p:nvPr/>
        </p:nvGrpSpPr>
        <p:grpSpPr>
          <a:xfrm>
            <a:off x="360" y="-10080"/>
            <a:ext cx="438840" cy="3635640"/>
            <a:chOff x="360" y="-10080"/>
            <a:chExt cx="438840" cy="3635640"/>
          </a:xfrm>
        </p:grpSpPr>
        <p:sp>
          <p:nvSpPr>
            <p:cNvPr id="374" name="Freeform: Shape 7"/>
            <p:cNvSpPr/>
            <p:nvPr/>
          </p:nvSpPr>
          <p:spPr>
            <a:xfrm flipH="1" flipV="1">
              <a:off x="14040" y="403560"/>
              <a:ext cx="424800" cy="3221640"/>
            </a:xfrm>
            <a:custGeom>
              <a:avLst/>
              <a:gdLst>
                <a:gd name="textAreaLeft" fmla="*/ 5400 w 424800"/>
                <a:gd name="textAreaRight" fmla="*/ 440640 w 424800"/>
                <a:gd name="textAreaTop" fmla="*/ -5400 h 3221640"/>
                <a:gd name="textAreaBottom" fmla="*/ 3226680 h 322164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657" sy="5657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375" name="Rectangle 8"/>
            <p:cNvSpPr/>
            <p:nvPr/>
          </p:nvSpPr>
          <p:spPr>
            <a:xfrm flipV="1">
              <a:off x="360" y="-10440"/>
              <a:ext cx="160560" cy="221868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37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7" name="PlaceHolder 2"/>
          <p:cNvSpPr>
            <a:spLocks noGrp="1"/>
          </p:cNvSpPr>
          <p:nvPr>
            <p:ph type="ftr" idx="103"/>
          </p:nvPr>
        </p:nvSpPr>
        <p:spPr>
          <a:xfrm>
            <a:off x="3445560" y="6890040"/>
            <a:ext cx="3183120" cy="510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78" name="PlaceHolder 3"/>
          <p:cNvSpPr>
            <a:spLocks noGrp="1"/>
          </p:cNvSpPr>
          <p:nvPr>
            <p:ph type="sldNum" idx="104"/>
          </p:nvPr>
        </p:nvSpPr>
        <p:spPr>
          <a:xfrm>
            <a:off x="7224120" y="6890040"/>
            <a:ext cx="2336760" cy="510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8F80536C-5DAF-4495-9A94-9B107984DC5A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79" name="PlaceHolder 4"/>
          <p:cNvSpPr>
            <a:spLocks noGrp="1"/>
          </p:cNvSpPr>
          <p:nvPr>
            <p:ph type="dt" idx="105"/>
          </p:nvPr>
        </p:nvSpPr>
        <p:spPr>
          <a:xfrm>
            <a:off x="503280" y="6890040"/>
            <a:ext cx="2336760" cy="510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17" r:id="rId4"/>
  </p:sldLayoutIdLst>
</p:sldMaster>
</file>

<file path=ppt/slideMasters/slideMaster3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1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65960" cy="7552440"/>
          </a:xfrm>
          <a:prstGeom prst="rect">
            <a:avLst/>
          </a:prstGeom>
          <a:ln w="0">
            <a:noFill/>
          </a:ln>
        </p:spPr>
      </p:pic>
      <p:grpSp>
        <p:nvGrpSpPr>
          <p:cNvPr id="382" name="Group 6"/>
          <p:cNvGrpSpPr/>
          <p:nvPr/>
        </p:nvGrpSpPr>
        <p:grpSpPr>
          <a:xfrm>
            <a:off x="360" y="-10080"/>
            <a:ext cx="438840" cy="3635640"/>
            <a:chOff x="360" y="-10080"/>
            <a:chExt cx="438840" cy="3635640"/>
          </a:xfrm>
        </p:grpSpPr>
        <p:sp>
          <p:nvSpPr>
            <p:cNvPr id="383" name="Freeform: Shape 7"/>
            <p:cNvSpPr/>
            <p:nvPr/>
          </p:nvSpPr>
          <p:spPr>
            <a:xfrm flipH="1" flipV="1">
              <a:off x="14040" y="403560"/>
              <a:ext cx="424800" cy="3221640"/>
            </a:xfrm>
            <a:custGeom>
              <a:avLst/>
              <a:gdLst>
                <a:gd name="textAreaLeft" fmla="*/ 5400 w 424800"/>
                <a:gd name="textAreaRight" fmla="*/ 440640 w 424800"/>
                <a:gd name="textAreaTop" fmla="*/ -5400 h 3221640"/>
                <a:gd name="textAreaBottom" fmla="*/ 3226680 h 322164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657" sy="5657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384" name="Rectangle 8"/>
            <p:cNvSpPr/>
            <p:nvPr/>
          </p:nvSpPr>
          <p:spPr>
            <a:xfrm flipV="1">
              <a:off x="360" y="-10440"/>
              <a:ext cx="160560" cy="221868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385" name="PlaceHolder 1"/>
          <p:cNvSpPr>
            <a:spLocks noGrp="1"/>
          </p:cNvSpPr>
          <p:nvPr>
            <p:ph type="ftr" idx="106"/>
          </p:nvPr>
        </p:nvSpPr>
        <p:spPr>
          <a:xfrm>
            <a:off x="3445560" y="6890040"/>
            <a:ext cx="3183120" cy="510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86" name="PlaceHolder 2"/>
          <p:cNvSpPr>
            <a:spLocks noGrp="1"/>
          </p:cNvSpPr>
          <p:nvPr>
            <p:ph type="sldNum" idx="107"/>
          </p:nvPr>
        </p:nvSpPr>
        <p:spPr>
          <a:xfrm>
            <a:off x="7224120" y="6890040"/>
            <a:ext cx="2336760" cy="510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CDE32ACE-6982-4791-8072-6D4CB14B6249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87" name="PlaceHolder 3"/>
          <p:cNvSpPr>
            <a:spLocks noGrp="1"/>
          </p:cNvSpPr>
          <p:nvPr>
            <p:ph type="dt" idx="108"/>
          </p:nvPr>
        </p:nvSpPr>
        <p:spPr>
          <a:xfrm>
            <a:off x="503280" y="6890040"/>
            <a:ext cx="2336760" cy="510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19" r:id="rId4"/>
  </p:sldLayoutIdLst>
</p:sldMaster>
</file>

<file path=ppt/slideMasters/slideMaster3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8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0920" cy="7547400"/>
          </a:xfrm>
          <a:prstGeom prst="rect">
            <a:avLst/>
          </a:prstGeom>
          <a:ln w="0">
            <a:noFill/>
          </a:ln>
        </p:spPr>
      </p:pic>
      <p:sp>
        <p:nvSpPr>
          <p:cNvPr id="38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0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1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2" name="PlaceHolder 4"/>
          <p:cNvSpPr>
            <a:spLocks noGrp="1"/>
          </p:cNvSpPr>
          <p:nvPr>
            <p:ph type="body"/>
          </p:nvPr>
        </p:nvSpPr>
        <p:spPr>
          <a:xfrm>
            <a:off x="515088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3" name="PlaceHolder 5"/>
          <p:cNvSpPr>
            <a:spLocks noGrp="1"/>
          </p:cNvSpPr>
          <p:nvPr>
            <p:ph type="ftr" idx="109"/>
          </p:nvPr>
        </p:nvSpPr>
        <p:spPr>
          <a:xfrm>
            <a:off x="3445560" y="6890040"/>
            <a:ext cx="3178080" cy="505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94" name="PlaceHolder 6"/>
          <p:cNvSpPr>
            <a:spLocks noGrp="1"/>
          </p:cNvSpPr>
          <p:nvPr>
            <p:ph type="sldNum" idx="110"/>
          </p:nvPr>
        </p:nvSpPr>
        <p:spPr>
          <a:xfrm>
            <a:off x="7224120" y="6890040"/>
            <a:ext cx="2331720" cy="505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DFB05785-6471-4862-8DF3-64442748A048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95" name="PlaceHolder 7"/>
          <p:cNvSpPr>
            <a:spLocks noGrp="1"/>
          </p:cNvSpPr>
          <p:nvPr>
            <p:ph type="dt" idx="111"/>
          </p:nvPr>
        </p:nvSpPr>
        <p:spPr>
          <a:xfrm>
            <a:off x="503280" y="6890040"/>
            <a:ext cx="2331720" cy="505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21" r:id="rId3"/>
  </p:sldLayoutIdLst>
</p:sldMaster>
</file>

<file path=ppt/slideMasters/slideMaster3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0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0920" cy="7547400"/>
          </a:xfrm>
          <a:prstGeom prst="rect">
            <a:avLst/>
          </a:prstGeom>
          <a:ln w="0">
            <a:noFill/>
          </a:ln>
        </p:spPr>
      </p:pic>
      <p:sp>
        <p:nvSpPr>
          <p:cNvPr id="40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2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3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4" name="PlaceHolder 4"/>
          <p:cNvSpPr>
            <a:spLocks noGrp="1"/>
          </p:cNvSpPr>
          <p:nvPr>
            <p:ph type="body"/>
          </p:nvPr>
        </p:nvSpPr>
        <p:spPr>
          <a:xfrm>
            <a:off x="503640" y="4060440"/>
            <a:ext cx="906876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111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5" name="PlaceHolder 5"/>
          <p:cNvSpPr>
            <a:spLocks noGrp="1"/>
          </p:cNvSpPr>
          <p:nvPr>
            <p:ph type="ftr" idx="112"/>
          </p:nvPr>
        </p:nvSpPr>
        <p:spPr>
          <a:xfrm>
            <a:off x="3445560" y="6890040"/>
            <a:ext cx="3178080" cy="505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06" name="PlaceHolder 6"/>
          <p:cNvSpPr>
            <a:spLocks noGrp="1"/>
          </p:cNvSpPr>
          <p:nvPr>
            <p:ph type="sldNum" idx="113"/>
          </p:nvPr>
        </p:nvSpPr>
        <p:spPr>
          <a:xfrm>
            <a:off x="7224120" y="6890040"/>
            <a:ext cx="2331720" cy="505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EAB11485-1C6D-4BA6-B192-443AC5DB490D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07" name="PlaceHolder 7"/>
          <p:cNvSpPr>
            <a:spLocks noGrp="1"/>
          </p:cNvSpPr>
          <p:nvPr>
            <p:ph type="dt" idx="114"/>
          </p:nvPr>
        </p:nvSpPr>
        <p:spPr>
          <a:xfrm>
            <a:off x="503280" y="6890040"/>
            <a:ext cx="2331720" cy="505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23" r:id="rId3"/>
  </p:sldLayoutIdLst>
</p:sldMaster>
</file>

<file path=ppt/slideMasters/slideMaster3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2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0920" cy="7547400"/>
          </a:xfrm>
          <a:prstGeom prst="rect">
            <a:avLst/>
          </a:prstGeom>
          <a:ln w="0">
            <a:noFill/>
          </a:ln>
        </p:spPr>
      </p:pic>
      <p:sp>
        <p:nvSpPr>
          <p:cNvPr id="41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4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876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111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5" name="PlaceHolder 3"/>
          <p:cNvSpPr>
            <a:spLocks noGrp="1"/>
          </p:cNvSpPr>
          <p:nvPr>
            <p:ph type="body"/>
          </p:nvPr>
        </p:nvSpPr>
        <p:spPr>
          <a:xfrm>
            <a:off x="503640" y="4060440"/>
            <a:ext cx="906876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111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6" name="PlaceHolder 4"/>
          <p:cNvSpPr>
            <a:spLocks noGrp="1"/>
          </p:cNvSpPr>
          <p:nvPr>
            <p:ph type="ftr" idx="115"/>
          </p:nvPr>
        </p:nvSpPr>
        <p:spPr>
          <a:xfrm>
            <a:off x="3445560" y="6890040"/>
            <a:ext cx="3178080" cy="505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17" name="PlaceHolder 5"/>
          <p:cNvSpPr>
            <a:spLocks noGrp="1"/>
          </p:cNvSpPr>
          <p:nvPr>
            <p:ph type="sldNum" idx="116"/>
          </p:nvPr>
        </p:nvSpPr>
        <p:spPr>
          <a:xfrm>
            <a:off x="7224120" y="6890040"/>
            <a:ext cx="2331720" cy="505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120A1341-A702-4628-9EFC-6394B9C47506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18" name="PlaceHolder 6"/>
          <p:cNvSpPr>
            <a:spLocks noGrp="1"/>
          </p:cNvSpPr>
          <p:nvPr>
            <p:ph type="dt" idx="117"/>
          </p:nvPr>
        </p:nvSpPr>
        <p:spPr>
          <a:xfrm>
            <a:off x="503280" y="6890040"/>
            <a:ext cx="2331720" cy="505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25" r:id="rId3"/>
  </p:sldLayoutIdLst>
</p:sldMaster>
</file>

<file path=ppt/slideMasters/slideMaster4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2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0920" cy="7547400"/>
          </a:xfrm>
          <a:prstGeom prst="rect">
            <a:avLst/>
          </a:prstGeom>
          <a:ln w="0">
            <a:noFill/>
          </a:ln>
        </p:spPr>
      </p:pic>
      <p:sp>
        <p:nvSpPr>
          <p:cNvPr id="42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4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5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6" name="PlaceHolder 4"/>
          <p:cNvSpPr>
            <a:spLocks noGrp="1"/>
          </p:cNvSpPr>
          <p:nvPr>
            <p:ph type="body"/>
          </p:nvPr>
        </p:nvSpPr>
        <p:spPr>
          <a:xfrm>
            <a:off x="50364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7" name="PlaceHolder 5"/>
          <p:cNvSpPr>
            <a:spLocks noGrp="1"/>
          </p:cNvSpPr>
          <p:nvPr>
            <p:ph type="body"/>
          </p:nvPr>
        </p:nvSpPr>
        <p:spPr>
          <a:xfrm>
            <a:off x="515088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8" name="PlaceHolder 6"/>
          <p:cNvSpPr>
            <a:spLocks noGrp="1"/>
          </p:cNvSpPr>
          <p:nvPr>
            <p:ph type="ftr" idx="118"/>
          </p:nvPr>
        </p:nvSpPr>
        <p:spPr>
          <a:xfrm>
            <a:off x="3445560" y="6890040"/>
            <a:ext cx="3178080" cy="505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29" name="PlaceHolder 7"/>
          <p:cNvSpPr>
            <a:spLocks noGrp="1"/>
          </p:cNvSpPr>
          <p:nvPr>
            <p:ph type="sldNum" idx="119"/>
          </p:nvPr>
        </p:nvSpPr>
        <p:spPr>
          <a:xfrm>
            <a:off x="7224120" y="6890040"/>
            <a:ext cx="2331720" cy="505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47FE3C7F-F5F9-4B03-9DF5-7797DDB0F788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30" name="PlaceHolder 8"/>
          <p:cNvSpPr>
            <a:spLocks noGrp="1"/>
          </p:cNvSpPr>
          <p:nvPr>
            <p:ph type="dt" idx="120"/>
          </p:nvPr>
        </p:nvSpPr>
        <p:spPr>
          <a:xfrm>
            <a:off x="503280" y="6890040"/>
            <a:ext cx="2331720" cy="505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27" r:id="rId3"/>
  </p:sldLayoutIdLst>
</p:sldMaster>
</file>

<file path=ppt/slideMasters/slideMaster4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6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0920" cy="7547400"/>
          </a:xfrm>
          <a:prstGeom prst="rect">
            <a:avLst/>
          </a:prstGeom>
          <a:ln w="0">
            <a:noFill/>
          </a:ln>
        </p:spPr>
      </p:pic>
      <p:sp>
        <p:nvSpPr>
          <p:cNvPr id="437" name="PlaceHolder 1"/>
          <p:cNvSpPr>
            <a:spLocks noGrp="1"/>
          </p:cNvSpPr>
          <p:nvPr>
            <p:ph type="ftr" idx="121"/>
          </p:nvPr>
        </p:nvSpPr>
        <p:spPr>
          <a:xfrm>
            <a:off x="3445560" y="6890040"/>
            <a:ext cx="3178080" cy="505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38" name="PlaceHolder 2"/>
          <p:cNvSpPr>
            <a:spLocks noGrp="1"/>
          </p:cNvSpPr>
          <p:nvPr>
            <p:ph type="sldNum" idx="122"/>
          </p:nvPr>
        </p:nvSpPr>
        <p:spPr>
          <a:xfrm>
            <a:off x="7224120" y="6890040"/>
            <a:ext cx="2331720" cy="505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A5889456-C73E-4F01-8BEA-C44FFE55A73F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39" name="PlaceHolder 3"/>
          <p:cNvSpPr>
            <a:spLocks noGrp="1"/>
          </p:cNvSpPr>
          <p:nvPr>
            <p:ph type="dt" idx="123"/>
          </p:nvPr>
        </p:nvSpPr>
        <p:spPr>
          <a:xfrm>
            <a:off x="503280" y="6890040"/>
            <a:ext cx="2331720" cy="505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29" r:id="rId3"/>
  </p:sldLayoutIdLst>
</p:sldMaster>
</file>

<file path=ppt/slideMasters/slideMaster4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0920" cy="7547400"/>
          </a:xfrm>
          <a:prstGeom prst="rect">
            <a:avLst/>
          </a:prstGeom>
          <a:ln w="0">
            <a:noFill/>
          </a:ln>
        </p:spPr>
      </p:pic>
      <p:sp>
        <p:nvSpPr>
          <p:cNvPr id="441" name="PlaceHolder 1"/>
          <p:cNvSpPr>
            <a:spLocks noGrp="1"/>
          </p:cNvSpPr>
          <p:nvPr>
            <p:ph type="ftr" idx="124"/>
          </p:nvPr>
        </p:nvSpPr>
        <p:spPr>
          <a:xfrm>
            <a:off x="3445560" y="6890040"/>
            <a:ext cx="3178080" cy="505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42" name="PlaceHolder 2"/>
          <p:cNvSpPr>
            <a:spLocks noGrp="1"/>
          </p:cNvSpPr>
          <p:nvPr>
            <p:ph type="sldNum" idx="125"/>
          </p:nvPr>
        </p:nvSpPr>
        <p:spPr>
          <a:xfrm>
            <a:off x="7224120" y="6890040"/>
            <a:ext cx="2331720" cy="505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DC03151E-DF4E-48AE-83FD-117326D6906F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43" name="PlaceHolder 3"/>
          <p:cNvSpPr>
            <a:spLocks noGrp="1"/>
          </p:cNvSpPr>
          <p:nvPr>
            <p:ph type="dt" idx="126"/>
          </p:nvPr>
        </p:nvSpPr>
        <p:spPr>
          <a:xfrm>
            <a:off x="503280" y="6890040"/>
            <a:ext cx="2331720" cy="505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44" name="PlaceHolder 4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5" name="PlaceHolder 5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31" r:id="rId3"/>
  </p:sldLayoutIdLst>
</p:sldMaster>
</file>

<file path=ppt/slideMasters/slideMaster4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6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0920" cy="7547400"/>
          </a:xfrm>
          <a:prstGeom prst="rect">
            <a:avLst/>
          </a:prstGeom>
          <a:ln w="0">
            <a:noFill/>
          </a:ln>
        </p:spPr>
      </p:pic>
      <p:sp>
        <p:nvSpPr>
          <p:cNvPr id="44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8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876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9" name="PlaceHolder 3"/>
          <p:cNvSpPr>
            <a:spLocks noGrp="1"/>
          </p:cNvSpPr>
          <p:nvPr>
            <p:ph type="ftr" idx="127"/>
          </p:nvPr>
        </p:nvSpPr>
        <p:spPr>
          <a:xfrm>
            <a:off x="3445560" y="6890040"/>
            <a:ext cx="3178080" cy="505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50" name="PlaceHolder 4"/>
          <p:cNvSpPr>
            <a:spLocks noGrp="1"/>
          </p:cNvSpPr>
          <p:nvPr>
            <p:ph type="sldNum" idx="128"/>
          </p:nvPr>
        </p:nvSpPr>
        <p:spPr>
          <a:xfrm>
            <a:off x="7224120" y="6890040"/>
            <a:ext cx="2331720" cy="505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DD0FB714-086B-477C-AB9D-14AD8172E5EE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51" name="PlaceHolder 5"/>
          <p:cNvSpPr>
            <a:spLocks noGrp="1"/>
          </p:cNvSpPr>
          <p:nvPr>
            <p:ph type="dt" idx="129"/>
          </p:nvPr>
        </p:nvSpPr>
        <p:spPr>
          <a:xfrm>
            <a:off x="503280" y="6890040"/>
            <a:ext cx="2331720" cy="505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33" r:id="rId3"/>
  </p:sldLayoutIdLst>
</p:sldMaster>
</file>

<file path=ppt/slideMasters/slideMaster4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4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0920" cy="7547400"/>
          </a:xfrm>
          <a:prstGeom prst="rect">
            <a:avLst/>
          </a:prstGeom>
          <a:ln w="0">
            <a:noFill/>
          </a:ln>
        </p:spPr>
      </p:pic>
      <p:sp>
        <p:nvSpPr>
          <p:cNvPr id="45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6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876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7" name="PlaceHolder 3"/>
          <p:cNvSpPr>
            <a:spLocks noGrp="1"/>
          </p:cNvSpPr>
          <p:nvPr>
            <p:ph type="ftr" idx="130"/>
          </p:nvPr>
        </p:nvSpPr>
        <p:spPr>
          <a:xfrm>
            <a:off x="3445560" y="6890040"/>
            <a:ext cx="3178080" cy="505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58" name="PlaceHolder 4"/>
          <p:cNvSpPr>
            <a:spLocks noGrp="1"/>
          </p:cNvSpPr>
          <p:nvPr>
            <p:ph type="sldNum" idx="131"/>
          </p:nvPr>
        </p:nvSpPr>
        <p:spPr>
          <a:xfrm>
            <a:off x="7224120" y="6890040"/>
            <a:ext cx="2331720" cy="505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0FF382CD-1B3C-4F34-B837-048AAC300604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59" name="PlaceHolder 5"/>
          <p:cNvSpPr>
            <a:spLocks noGrp="1"/>
          </p:cNvSpPr>
          <p:nvPr>
            <p:ph type="dt" idx="132"/>
          </p:nvPr>
        </p:nvSpPr>
        <p:spPr>
          <a:xfrm>
            <a:off x="503280" y="6890040"/>
            <a:ext cx="2331720" cy="505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35" r:id="rId3"/>
  </p:sldLayoutIdLst>
</p:sldMaster>
</file>

<file path=ppt/slideMasters/slideMaster4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2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0920" cy="7547400"/>
          </a:xfrm>
          <a:prstGeom prst="rect">
            <a:avLst/>
          </a:prstGeom>
          <a:ln w="0">
            <a:noFill/>
          </a:ln>
        </p:spPr>
      </p:pic>
      <p:sp>
        <p:nvSpPr>
          <p:cNvPr id="46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4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5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6" name="PlaceHolder 4"/>
          <p:cNvSpPr>
            <a:spLocks noGrp="1"/>
          </p:cNvSpPr>
          <p:nvPr>
            <p:ph type="ftr" idx="133"/>
          </p:nvPr>
        </p:nvSpPr>
        <p:spPr>
          <a:xfrm>
            <a:off x="3445560" y="6890040"/>
            <a:ext cx="3178080" cy="505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67" name="PlaceHolder 5"/>
          <p:cNvSpPr>
            <a:spLocks noGrp="1"/>
          </p:cNvSpPr>
          <p:nvPr>
            <p:ph type="sldNum" idx="134"/>
          </p:nvPr>
        </p:nvSpPr>
        <p:spPr>
          <a:xfrm>
            <a:off x="7224120" y="6890040"/>
            <a:ext cx="2331720" cy="505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2173C9DF-1CE4-4C09-9CEA-4CB066E38138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68" name="PlaceHolder 6"/>
          <p:cNvSpPr>
            <a:spLocks noGrp="1"/>
          </p:cNvSpPr>
          <p:nvPr>
            <p:ph type="dt" idx="135"/>
          </p:nvPr>
        </p:nvSpPr>
        <p:spPr>
          <a:xfrm>
            <a:off x="503280" y="6890040"/>
            <a:ext cx="2331720" cy="505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37" r:id="rId3"/>
  </p:sldLayoutIdLst>
</p:sldMaster>
</file>

<file path=ppt/slideMasters/slideMaster4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2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0920" cy="7547400"/>
          </a:xfrm>
          <a:prstGeom prst="rect">
            <a:avLst/>
          </a:prstGeom>
          <a:ln w="0">
            <a:noFill/>
          </a:ln>
        </p:spPr>
      </p:pic>
      <p:sp>
        <p:nvSpPr>
          <p:cNvPr id="47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4" name="PlaceHolder 2"/>
          <p:cNvSpPr>
            <a:spLocks noGrp="1"/>
          </p:cNvSpPr>
          <p:nvPr>
            <p:ph type="ftr" idx="136"/>
          </p:nvPr>
        </p:nvSpPr>
        <p:spPr>
          <a:xfrm>
            <a:off x="3445560" y="6890040"/>
            <a:ext cx="3178080" cy="505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75" name="PlaceHolder 3"/>
          <p:cNvSpPr>
            <a:spLocks noGrp="1"/>
          </p:cNvSpPr>
          <p:nvPr>
            <p:ph type="sldNum" idx="137"/>
          </p:nvPr>
        </p:nvSpPr>
        <p:spPr>
          <a:xfrm>
            <a:off x="7224120" y="6890040"/>
            <a:ext cx="2331720" cy="505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71A18B0B-CAE4-4686-8772-6CC5C692B214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76" name="PlaceHolder 4"/>
          <p:cNvSpPr>
            <a:spLocks noGrp="1"/>
          </p:cNvSpPr>
          <p:nvPr>
            <p:ph type="dt" idx="138"/>
          </p:nvPr>
        </p:nvSpPr>
        <p:spPr>
          <a:xfrm>
            <a:off x="503280" y="6890040"/>
            <a:ext cx="2331720" cy="505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39" r:id="rId3"/>
  </p:sldLayoutIdLst>
</p:sldMaster>
</file>

<file path=ppt/slideMasters/slideMaster4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8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0920" cy="7547400"/>
          </a:xfrm>
          <a:prstGeom prst="rect">
            <a:avLst/>
          </a:prstGeom>
          <a:ln w="0">
            <a:noFill/>
          </a:ln>
        </p:spPr>
      </p:pic>
      <p:sp>
        <p:nvSpPr>
          <p:cNvPr id="479" name="PlaceHolder 1"/>
          <p:cNvSpPr>
            <a:spLocks noGrp="1"/>
          </p:cNvSpPr>
          <p:nvPr>
            <p:ph type="ftr" idx="139"/>
          </p:nvPr>
        </p:nvSpPr>
        <p:spPr>
          <a:xfrm>
            <a:off x="3445560" y="6890040"/>
            <a:ext cx="3178080" cy="505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80" name="PlaceHolder 2"/>
          <p:cNvSpPr>
            <a:spLocks noGrp="1"/>
          </p:cNvSpPr>
          <p:nvPr>
            <p:ph type="sldNum" idx="140"/>
          </p:nvPr>
        </p:nvSpPr>
        <p:spPr>
          <a:xfrm>
            <a:off x="7224120" y="6890040"/>
            <a:ext cx="2331720" cy="505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A0BF4C1C-E016-46D4-971D-68C9E4D4A284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81" name="PlaceHolder 3"/>
          <p:cNvSpPr>
            <a:spLocks noGrp="1"/>
          </p:cNvSpPr>
          <p:nvPr>
            <p:ph type="dt" idx="141"/>
          </p:nvPr>
        </p:nvSpPr>
        <p:spPr>
          <a:xfrm>
            <a:off x="503280" y="6890040"/>
            <a:ext cx="2331720" cy="505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41" r:id="rId3"/>
  </p:sldLayoutIdLst>
</p:sldMaster>
</file>

<file path=ppt/slideMasters/slideMaster4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2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0920" cy="7547400"/>
          </a:xfrm>
          <a:prstGeom prst="rect">
            <a:avLst/>
          </a:prstGeom>
          <a:ln w="0">
            <a:noFill/>
          </a:ln>
        </p:spPr>
      </p:pic>
      <p:sp>
        <p:nvSpPr>
          <p:cNvPr id="48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4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5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6" name="PlaceHolder 4"/>
          <p:cNvSpPr>
            <a:spLocks noGrp="1"/>
          </p:cNvSpPr>
          <p:nvPr>
            <p:ph type="body"/>
          </p:nvPr>
        </p:nvSpPr>
        <p:spPr>
          <a:xfrm>
            <a:off x="50364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7" name="PlaceHolder 5"/>
          <p:cNvSpPr>
            <a:spLocks noGrp="1"/>
          </p:cNvSpPr>
          <p:nvPr>
            <p:ph type="ftr" idx="142"/>
          </p:nvPr>
        </p:nvSpPr>
        <p:spPr>
          <a:xfrm>
            <a:off x="3445560" y="6890040"/>
            <a:ext cx="3178080" cy="505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88" name="PlaceHolder 6"/>
          <p:cNvSpPr>
            <a:spLocks noGrp="1"/>
          </p:cNvSpPr>
          <p:nvPr>
            <p:ph type="sldNum" idx="143"/>
          </p:nvPr>
        </p:nvSpPr>
        <p:spPr>
          <a:xfrm>
            <a:off x="7224120" y="6890040"/>
            <a:ext cx="2331720" cy="505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4A40C5FE-53C6-4AFF-B4B2-EAC9A4AA5DF5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89" name="PlaceHolder 7"/>
          <p:cNvSpPr>
            <a:spLocks noGrp="1"/>
          </p:cNvSpPr>
          <p:nvPr>
            <p:ph type="dt" idx="144"/>
          </p:nvPr>
        </p:nvSpPr>
        <p:spPr>
          <a:xfrm>
            <a:off x="503280" y="6890040"/>
            <a:ext cx="2331720" cy="505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43" r:id="rId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hyperlink" Target="https://biblia.com/books/kjv1900/Ps145.4" TargetMode="External"/><Relationship Id="rId3" Type="http://schemas.openxmlformats.org/officeDocument/2006/relationships/slideLayout" Target="../slideLayouts/slideLayout7.xml"/><Relationship Id="rId4" Type="http://schemas.openxmlformats.org/officeDocument/2006/relationships/notesSlide" Target="../notesSlides/notesSlide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video" Target="../media/media4.mp4"/><Relationship Id="rId2" Type="http://schemas.microsoft.com/office/2007/relationships/media" Target="../media/media4.mp4"/><Relationship Id="rId3" Type="http://schemas.openxmlformats.org/officeDocument/2006/relationships/image" Target="../media/image5.png"/><Relationship Id="rId4" Type="http://schemas.openxmlformats.org/officeDocument/2006/relationships/slideLayout" Target="../slideLayouts/slideLayout7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video" Target="../media/media6.mp4"/><Relationship Id="rId2" Type="http://schemas.microsoft.com/office/2007/relationships/media" Target="../media/media6.mp4"/><Relationship Id="rId3" Type="http://schemas.openxmlformats.org/officeDocument/2006/relationships/image" Target="../media/image7.png"/><Relationship Id="rId4" Type="http://schemas.openxmlformats.org/officeDocument/2006/relationships/slideLayout" Target="../slideLayouts/slideLayout7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video" Target="../media/media8.mp4"/><Relationship Id="rId2" Type="http://schemas.microsoft.com/office/2007/relationships/media" Target="../media/media8.mp4"/><Relationship Id="rId3" Type="http://schemas.openxmlformats.org/officeDocument/2006/relationships/image" Target="../media/image9.png"/><Relationship Id="rId4" Type="http://schemas.openxmlformats.org/officeDocument/2006/relationships/slideLayout" Target="../slideLayouts/slideLayout7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1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hyperlink" Target="https://biblia.com/books/kjv1900/Ps145.4" TargetMode="External"/><Relationship Id="rId3" Type="http://schemas.openxmlformats.org/officeDocument/2006/relationships/slideLayout" Target="../slideLayouts/slideLayout42.xml"/><Relationship Id="rId4" Type="http://schemas.openxmlformats.org/officeDocument/2006/relationships/notesSlide" Target="../notesSlides/notesSlide7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0" name="Picture 4" descr="A field of flowers&#10;&#10;Description automatically generated with low confidence"/>
          <p:cNvPicPr/>
          <p:nvPr/>
        </p:nvPicPr>
        <p:blipFill>
          <a:blip r:embed="rId1"/>
          <a:srcRect l="7038" t="0" r="1408" b="0"/>
          <a:stretch/>
        </p:blipFill>
        <p:spPr>
          <a:xfrm>
            <a:off x="0" y="0"/>
            <a:ext cx="10060200" cy="7547040"/>
          </a:xfrm>
          <a:prstGeom prst="rect">
            <a:avLst/>
          </a:prstGeom>
          <a:ln w="0">
            <a:noFill/>
          </a:ln>
        </p:spPr>
      </p:pic>
      <p:sp>
        <p:nvSpPr>
          <p:cNvPr id="501" name="PlaceHolder 1"/>
          <p:cNvSpPr>
            <a:spLocks noGrp="1"/>
          </p:cNvSpPr>
          <p:nvPr>
            <p:ph type="subTitle"/>
          </p:nvPr>
        </p:nvSpPr>
        <p:spPr>
          <a:xfrm>
            <a:off x="781200" y="5109840"/>
            <a:ext cx="8804520" cy="1365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rmAutofit/>
          </a:bodyPr>
          <a:p>
            <a:pPr marL="228600" indent="-228600" algn="ctr">
              <a:lnSpc>
                <a:spcPct val="130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318" spc="367" strike="noStrike" baseline="30000" cap="all">
                <a:solidFill>
                  <a:srgbClr val="ffffff"/>
                </a:solidFill>
                <a:latin typeface="Source Sans Pro"/>
                <a:ea typeface="DejaVu Sans"/>
              </a:rPr>
              <a:t>” </a:t>
            </a:r>
            <a:r>
              <a:rPr b="0" i="1" lang="en-US" sz="1320" spc="367" strike="noStrike" cap="all">
                <a:solidFill>
                  <a:srgbClr val="ffffff"/>
                </a:solidFill>
                <a:latin typeface="Georgia"/>
                <a:ea typeface="DejaVu Sans"/>
              </a:rPr>
              <a:t>One generation shall praise thy works to another, And shall declare thy mighty acts”.</a:t>
            </a:r>
            <a:endParaRPr b="0" lang="en-US" sz="1320" spc="-1" strike="noStrike">
              <a:solidFill>
                <a:srgbClr val="000000"/>
              </a:solidFill>
              <a:latin typeface="Arial"/>
            </a:endParaRPr>
          </a:p>
          <a:p>
            <a:pPr marL="228600" indent="-228600" algn="ctr">
              <a:lnSpc>
                <a:spcPct val="130000"/>
              </a:lnSpc>
              <a:spcBef>
                <a:spcPts val="1001"/>
              </a:spcBef>
              <a:buClr>
                <a:srgbClr val="0000ff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320" spc="367" strike="noStrike" u="sng" cap="all">
                <a:solidFill>
                  <a:srgbClr val="0000ff"/>
                </a:solidFill>
                <a:uFillTx/>
                <a:latin typeface="Source Sans Pro"/>
                <a:ea typeface="DejaVu Sans"/>
                <a:hlinkClick r:id="rId2"/>
              </a:rPr>
              <a:t>Psalm 145:4</a:t>
            </a:r>
            <a:r>
              <a:rPr b="0" lang="en-US" sz="1318" spc="367" strike="noStrike" baseline="30000" cap="all">
                <a:solidFill>
                  <a:srgbClr val="ffffff"/>
                </a:solidFill>
                <a:latin typeface="Source Sans Pro"/>
                <a:ea typeface="DejaVu Sans"/>
              </a:rPr>
              <a:t> </a:t>
            </a:r>
            <a:endParaRPr b="0" lang="en-US" sz="132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2" name="PlaceHolder 2"/>
          <p:cNvSpPr>
            <a:spLocks noGrp="1"/>
          </p:cNvSpPr>
          <p:nvPr>
            <p:ph type="sldNum" idx="148"/>
          </p:nvPr>
        </p:nvSpPr>
        <p:spPr>
          <a:xfrm>
            <a:off x="9228600" y="6190200"/>
            <a:ext cx="418680" cy="285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spcAft>
                <a:spcPts val="496"/>
              </a:spcAft>
              <a:buNone/>
              <a:tabLst>
                <a:tab algn="l" pos="0"/>
              </a:tabLst>
              <a:defRPr b="0" lang="en-US" sz="1400" spc="-1" strike="noStrike">
                <a:solidFill>
                  <a:srgbClr val="ffffff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spcAft>
                <a:spcPts val="496"/>
              </a:spcAft>
              <a:buNone/>
              <a:tabLst>
                <a:tab algn="l" pos="0"/>
              </a:tabLst>
            </a:pPr>
            <a:fld id="{059099E3-4468-4580-8BC4-94DC65A50D1B}" type="slidenum">
              <a:rPr b="0" lang="en-US" sz="1400" spc="-1" strike="noStrike">
                <a:solidFill>
                  <a:srgbClr val="ffffff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3" name="" descr="">
            <a:hlinkClick r:id="" action="ppaction://media"/>
          </p:cNvPr>
          <p:cNvPicPr/>
          <p:nvPr>
            <a:videoFile r:link="rId1"/>
            <p:extLst>
              <p:ext uri="{DAA4B4D4-6D71-4841-9C94-3DE7FCFB9230}">
                <p14:media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457200" y="1270080"/>
            <a:ext cx="9527760" cy="53593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4" name="" descr="">
            <a:hlinkClick r:id="" action="ppaction://media"/>
          </p:cNvPr>
          <p:cNvPicPr/>
          <p:nvPr>
            <a:videoFile r:link="rId1"/>
            <p:extLst>
              <p:ext uri="{DAA4B4D4-6D71-4841-9C94-3DE7FCFB9230}">
                <p14:media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204120" y="914400"/>
            <a:ext cx="9753840" cy="54864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5" name="" descr="">
            <a:hlinkClick r:id="" action="ppaction://media"/>
          </p:cNvPr>
          <p:cNvPicPr/>
          <p:nvPr>
            <a:videoFile r:link="rId1"/>
            <p:extLst>
              <p:ext uri="{DAA4B4D4-6D71-4841-9C94-3DE7FCFB9230}">
                <p14:media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117360" y="1600200"/>
            <a:ext cx="9905040" cy="55713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"/>
          <p:cNvSpPr/>
          <p:nvPr/>
        </p:nvSpPr>
        <p:spPr>
          <a:xfrm>
            <a:off x="1143000" y="3886200"/>
            <a:ext cx="8698680" cy="266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  <a:ea typeface="DejaVu Sans"/>
              </a:rPr>
              <a:t>Holy Forever</a:t>
            </a:r>
            <a:endParaRPr b="0" lang="en-US" sz="2000" spc="-1" strike="noStrike">
              <a:solidFill>
                <a:srgbClr val="ffffff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  <a:ea typeface="DejaVu Sans"/>
              </a:rPr>
              <a:t>https://youtu.be/IkHgxKemCRk?si=_opfHrbl_-vqSCIY </a:t>
            </a:r>
            <a:endParaRPr b="0" lang="en-US" sz="2000" spc="-1" strike="noStrike">
              <a:solidFill>
                <a:srgbClr val="ffffff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2000" spc="-1" strike="noStrike">
              <a:solidFill>
                <a:srgbClr val="ffffff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  <a:ea typeface="DejaVu Sans"/>
              </a:rPr>
              <a:t>Holy Holy Holy</a:t>
            </a:r>
            <a:endParaRPr b="0" lang="en-US" sz="2000" spc="-1" strike="noStrike">
              <a:solidFill>
                <a:srgbClr val="ffffff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  <a:ea typeface="DejaVu Sans"/>
              </a:rPr>
              <a:t>https://youtu.be/2T2TvAASETM?si=84pJ2pD2UaC8rf62 </a:t>
            </a:r>
            <a:endParaRPr b="0" lang="en-US" sz="2000" spc="-1" strike="noStrike">
              <a:solidFill>
                <a:srgbClr val="ffffff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2000" spc="-1" strike="noStrike">
              <a:solidFill>
                <a:srgbClr val="ffffff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  <a:ea typeface="DejaVu Sans"/>
              </a:rPr>
              <a:t>Way Maker</a:t>
            </a:r>
            <a:endParaRPr b="0" lang="en-US" sz="2000" spc="-1" strike="noStrike">
              <a:solidFill>
                <a:srgbClr val="ffffff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  <a:ea typeface="DejaVu Sans"/>
              </a:rPr>
              <a:t>https://youtu.be/67UjAs6hREc?si=RZkF3SmNoT_Z8bAZ </a:t>
            </a:r>
            <a:endParaRPr b="0" lang="en-US" sz="20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7" name="Picture 1" descr="A field of flowers&#10;&#10;Description automatically generated with low confidence"/>
          <p:cNvPicPr/>
          <p:nvPr/>
        </p:nvPicPr>
        <p:blipFill>
          <a:blip r:embed="rId1"/>
          <a:srcRect l="7038" t="0" r="1408" b="0"/>
          <a:stretch/>
        </p:blipFill>
        <p:spPr>
          <a:xfrm>
            <a:off x="0" y="0"/>
            <a:ext cx="10060200" cy="7547040"/>
          </a:xfrm>
          <a:prstGeom prst="rect">
            <a:avLst/>
          </a:prstGeom>
          <a:ln w="0">
            <a:noFill/>
          </a:ln>
        </p:spPr>
      </p:pic>
      <p:sp>
        <p:nvSpPr>
          <p:cNvPr id="508" name="PlaceHolder 1"/>
          <p:cNvSpPr>
            <a:spLocks noGrp="1"/>
          </p:cNvSpPr>
          <p:nvPr>
            <p:ph type="subTitle"/>
          </p:nvPr>
        </p:nvSpPr>
        <p:spPr>
          <a:xfrm>
            <a:off x="781200" y="5109840"/>
            <a:ext cx="8804520" cy="1365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rmAutofit/>
          </a:bodyPr>
          <a:p>
            <a:pPr marL="228600" indent="-228600" algn="ctr">
              <a:lnSpc>
                <a:spcPct val="130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318" spc="367" strike="noStrike" baseline="30000" cap="all">
                <a:solidFill>
                  <a:srgbClr val="ffffff"/>
                </a:solidFill>
                <a:latin typeface="Source Sans Pro"/>
                <a:ea typeface="DejaVu Sans"/>
              </a:rPr>
              <a:t>” </a:t>
            </a:r>
            <a:r>
              <a:rPr b="0" i="1" lang="en-US" sz="1320" spc="367" strike="noStrike" cap="all">
                <a:solidFill>
                  <a:srgbClr val="ffffff"/>
                </a:solidFill>
                <a:latin typeface="Georgia"/>
                <a:ea typeface="DejaVu Sans"/>
              </a:rPr>
              <a:t>One generation shall praise thy works to another, And shall declare thy mighty acts”.</a:t>
            </a:r>
            <a:endParaRPr b="0" lang="en-US" sz="1320" spc="-1" strike="noStrike">
              <a:solidFill>
                <a:srgbClr val="000000"/>
              </a:solidFill>
              <a:latin typeface="Arial"/>
            </a:endParaRPr>
          </a:p>
          <a:p>
            <a:pPr marL="228600" indent="-228600" algn="ctr">
              <a:lnSpc>
                <a:spcPct val="130000"/>
              </a:lnSpc>
              <a:spcBef>
                <a:spcPts val="1001"/>
              </a:spcBef>
              <a:buClr>
                <a:srgbClr val="0000ff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320" spc="367" strike="noStrike" u="sng" cap="all">
                <a:solidFill>
                  <a:srgbClr val="0000ff"/>
                </a:solidFill>
                <a:uFillTx/>
                <a:latin typeface="Source Sans Pro"/>
                <a:ea typeface="DejaVu Sans"/>
                <a:hlinkClick r:id="rId2"/>
              </a:rPr>
              <a:t>Psalm 145:4</a:t>
            </a:r>
            <a:r>
              <a:rPr b="0" lang="en-US" sz="1318" spc="367" strike="noStrike" baseline="30000" cap="all">
                <a:solidFill>
                  <a:srgbClr val="ffffff"/>
                </a:solidFill>
                <a:latin typeface="Source Sans Pro"/>
                <a:ea typeface="DejaVu Sans"/>
              </a:rPr>
              <a:t> </a:t>
            </a:r>
            <a:endParaRPr b="0" lang="en-US" sz="132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9" name="PlaceHolder 2"/>
          <p:cNvSpPr>
            <a:spLocks noGrp="1"/>
          </p:cNvSpPr>
          <p:nvPr>
            <p:ph type="sldNum" idx="149"/>
          </p:nvPr>
        </p:nvSpPr>
        <p:spPr>
          <a:xfrm>
            <a:off x="9228600" y="6190200"/>
            <a:ext cx="418680" cy="285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spcAft>
                <a:spcPts val="496"/>
              </a:spcAft>
              <a:buNone/>
              <a:tabLst>
                <a:tab algn="l" pos="0"/>
              </a:tabLst>
              <a:defRPr b="0" lang="en-US" sz="1400" spc="-1" strike="noStrike">
                <a:solidFill>
                  <a:srgbClr val="ffffff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spcAft>
                <a:spcPts val="496"/>
              </a:spcAft>
              <a:buNone/>
              <a:tabLst>
                <a:tab algn="l" pos="0"/>
              </a:tabLst>
            </a:pPr>
            <a:fld id="{AE9FDE90-9B1B-4875-8A8E-BCA51AB3F217}" type="slidenum">
              <a:rPr b="0" lang="en-US" sz="1400" spc="-1" strike="noStrike">
                <a:solidFill>
                  <a:srgbClr val="ffffff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6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7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8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9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0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4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5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6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7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8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9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0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4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5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6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7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8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9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0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4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5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6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7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8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9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0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4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5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6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7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8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9.xml><?xml version="1.0" encoding="utf-8"?>
<a:theme xmlns:a="http://schemas.openxmlformats.org/drawingml/2006/main" xmlns:r="http://schemas.openxmlformats.org/officeDocument/2006/relationships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1128</TotalTime>
  <Application>LibreOffice/24.2.3.2$Windows_X86_64 LibreOffice_project/433d9c2ded56988e8a90e6b2e771ee4e6a5ab2ba</Application>
  <AppVersion>15.0000</AppVersion>
  <Words>725</Words>
  <Paragraphs>180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2023-07-25T09:59:38Z</dcterms:created>
  <dc:creator/>
  <dc:description>Those creative commons textures have been used:
http://www.flickr.com/photos/kellyloveswhales/3505365913/ by 'Kelly Loves Whales'
http://www.flickr.com/photos/digitalyardsale/4806075532/in/photostream/ by Nick Merritt
License: https://creativecommons.org/licenses/by-sa/3.0/</dc:description>
  <dc:language>en-US</dc:language>
  <cp:lastModifiedBy/>
  <cp:lastPrinted>2024-06-17T16:21:41Z</cp:lastPrinted>
  <dcterms:modified xsi:type="dcterms:W3CDTF">2024-07-22T15:35:37Z</dcterms:modified>
  <cp:revision>124</cp:revision>
  <dc:subject/>
  <dc:title>Vintage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MClips">
    <vt:i4>1</vt:i4>
  </property>
  <property fmtid="{D5CDD505-2E9C-101B-9397-08002B2CF9AE}" pid="3" name="Notes">
    <vt:i4>2</vt:i4>
  </property>
  <property fmtid="{D5CDD505-2E9C-101B-9397-08002B2CF9AE}" pid="4" name="PresentationFormat">
    <vt:lpwstr>Custom</vt:lpwstr>
  </property>
  <property fmtid="{D5CDD505-2E9C-101B-9397-08002B2CF9AE}" pid="5" name="Slides">
    <vt:i4>40</vt:i4>
  </property>
</Properties>
</file>