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media8.mp4" ContentType="video/mp4"/>
  <Override PartName="/ppt/media/image7.png" ContentType="image/png"/>
  <Override PartName="/ppt/media/image9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DE338AE-6EEB-4568-B81A-3F5681020C3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8640" cy="337824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0640" cy="39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52680" cy="48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3FF1463-0048-475B-8C3A-0D740C936694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8640" cy="337824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0640" cy="39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52680" cy="48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1F475AE-973C-4D0C-9830-A1B7ED0622C8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39CABDA-5E19-4294-B903-BCFA68DE277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36C5488-84F4-4BCD-918D-C99304D16B4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41D1BE7-FDEC-4467-8E09-DF8B8E26BDD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28ABB64-558F-4A52-89BF-BEEFC70BFDB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452F1F3-A1F3-4B81-86D4-6D1A0DC6EF6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2AA6E175-2F9F-471B-B251-97E90BD8CD7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2A9B565D-4083-4E66-BCA9-6BCFEC08BAB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45398FF0-B061-4875-8AC7-111668C51ED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18F2B64C-2D21-43F0-A48A-9095E534F38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5C33A2C1-A1DD-4600-A648-86451A44A7E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FAF4BFFD-5C7C-4182-BEF4-29BEC5110A0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8B25EFAD-CDB2-4EB6-BE18-DE21BDEDED2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65E7848D-6A09-42F8-BDA7-E72F401DC75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D27DA07B-7028-4D33-89F4-59B23DD7E26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136F01F5-2D3F-43B4-84B6-36A667D5F44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9652CCA9-CB0E-4121-9D0A-C7574753DAE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378D1C5F-CF0D-4F0A-854B-399240BC4E2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61F90EBE-CC07-47BE-8E36-6F33BE1CC7C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EA02DB09-A294-4710-BC57-BDD8D01BD86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CFB79371-8FA2-4B39-B6F9-AB1F3B580DF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CDE90AB1-6E90-46F9-B61C-3E8B1475515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5A542B02-7947-41B7-800C-59710920DF2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68C13DF3-424C-4A6A-99CA-DAA48DAEACB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FAB85A69-26E9-4A49-86C0-D709C7C321E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D430E1C9-DE56-4E07-B6DC-884373D63C3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D98FC288-DB84-416E-B821-7891585A702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B222F1AF-9DE9-44C5-828E-859FB68F0E6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EE899C63-ED31-4086-9995-2ACBCED09C6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F6B64755-CCF2-4779-9ED2-F12AA911499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227D09D5-A602-4265-9962-9966249FDFE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583C42B4-9CEE-48EF-8C2D-9D474258042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9242ADE6-A927-433D-8A7A-B00BCB27E66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2169D2FC-D59F-4DDE-8910-8DD703C42BB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F8DB1C91-D5F9-4F99-839E-D3C1C836746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C7225229-4485-4C49-8CAF-065051BB77E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215450E4-E849-414E-8027-EA49CEF7792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F94768E3-6073-41E3-B0B1-4A708B612F8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9EB9EA54-7CDB-40C3-B338-B233A4975B1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66680847-F887-437D-A559-7FD8E78696D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247B4D5F-5BD6-4559-87FF-E95795FA327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678137A6-1D47-440F-84F9-6AEBBFAC5DA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F545523B-071F-4559-A80F-DB0D0BFFBDD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2F7EEE7E-FA3F-4F4D-A5B0-A854E0764F8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8A22D298-4125-460E-A12A-DFB84BBF2A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751E443A-AF95-4A8D-A1B5-D0AF7428DBF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5BD45C91-195A-4A02-BEF4-199BD686B36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BD5A6379-20F0-43CE-9EEA-0888A6D5569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5905DA4E-51B1-43C1-A9B0-051EBDDDD54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FDC3236-C805-48B8-8164-6841F3C3CD1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F26F5F6-9C29-4964-A509-89067F3A450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F428092-748E-4C7C-99E5-11F4CDDE733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175925E-45F2-43F2-9638-C35E7EFADEF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1A90B0E-8BAB-4F18-810C-DDDD22D6160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0908668-4CE6-4468-B4B8-E4303484F58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4B817B-D10E-4D48-8C84-4FDB201AF82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CC43EB-6CC5-405D-8A45-AAEDA40AEF7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04C14DA-348F-4416-B3AC-3A534C23DC9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5F728A0-E9EE-48DF-BA53-0D8FC830BEB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8F2778-0F7A-4879-993B-2A384E69DBE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0" y="-15480"/>
            <a:ext cx="422280" cy="3629880"/>
            <a:chOff x="0" y="-15480"/>
            <a:chExt cx="422280" cy="362988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2880" y="398160"/>
              <a:ext cx="419040" cy="3215880"/>
            </a:xfrm>
            <a:custGeom>
              <a:avLst/>
              <a:gdLst>
                <a:gd name="textAreaLeft" fmla="*/ -7920 w 419040"/>
                <a:gd name="textAreaRight" fmla="*/ 426960 w 419040"/>
                <a:gd name="textAreaTop" fmla="*/ 7920 h 3215880"/>
                <a:gd name="textAreaBottom" fmla="*/ 3239640 h 32158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75" sy="547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5840"/>
              <a:ext cx="155160" cy="2212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772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6F3395F-7A57-42DB-9867-91662638F8F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31000" cy="5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AD72BDB-4D77-4BC0-A3B1-CA8A7BBD421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173E0BC-1BD7-4DAF-81D3-FB348F5486E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1B1A1DF-9BCF-4CA6-BBEA-B5777C7A9BD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6940C2C-6D67-40A6-ABEC-E61BC03A945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CD7D752-FC51-4597-8AB8-1F65CBEA3B6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1EEC69D-8166-4445-837E-1F55B83B3E3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F87CBA0-3F2E-4395-B947-0F01C68265F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C03DFE0-B8F0-467F-877B-22592DC3C38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E4EBCE0-5371-498D-B5CD-B9E75AE11F2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BC039C3-B6A7-4275-A137-14817424E08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C005F9-B8A1-4779-A562-244522A3C97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0297311-8A1F-4B6C-A70F-6128082338E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49A0FA5-6585-4350-BBC0-5DDE21ECF72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25E26EF-2E1D-4EA8-8442-47A8976C5C3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C9F84F7-749C-406E-9845-8869524DA4B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3898176-1969-45C1-AC81-2A3C3FF0033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1A8C131-CC2A-4740-9AED-4EA5B50C745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3674236-C079-4448-9AC6-3D69F69EE85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D70D78A-0C07-4D88-A859-0F3298A1F4F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621921D-EE37-4963-94C4-4B04B464236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0003136-4930-41E7-9AC9-27B3F0ADFBC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5D32AE8-21B1-4DE5-A68B-71382585326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81F5EC5-DBA8-4ED1-ACF4-3E1CEA64396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9360"/>
            <a:ext cx="441000" cy="3636360"/>
            <a:chOff x="360" y="-9360"/>
            <a:chExt cx="441000" cy="363636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15480" y="404280"/>
              <a:ext cx="425520" cy="3222360"/>
            </a:xfrm>
            <a:custGeom>
              <a:avLst/>
              <a:gdLst>
                <a:gd name="textAreaLeft" fmla="*/ 5040 w 425520"/>
                <a:gd name="textAreaRight" fmla="*/ 440280 w 425520"/>
                <a:gd name="textAreaTop" fmla="*/ -5040 h 3222360"/>
                <a:gd name="textAreaBottom" fmla="*/ 322704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9720"/>
              <a:ext cx="16128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32B8972-8A62-4F81-B524-82D2B2C11DD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C0ADD9F-802C-4FDB-8420-8B348655A18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ED59FC1-9F10-491B-8328-8EA725A7CD4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A5FDA90-388F-4AD2-80E2-16E69EC39F8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3E1EB4-AA8F-4EE6-AD83-19F8E1F5C80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1DE1802-786C-47C5-9BB2-EE62A33DAD3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FA08E04-95A1-4B4A-B901-1CBE5091B8C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CBFC5A0-283D-4DBF-AB2E-C1232C2021E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E523ACF-39B8-4B6A-B006-7D98071DE86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FBAA8E9-1D1D-4A08-9485-AEC4A46C68C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3DF7660-F833-4714-AAAF-7F620E53C05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E170E85-F78F-4804-8040-5FB9423EF2B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880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BC9A32B-E19C-4D9B-AFA8-8A83AD732FE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32440" cy="50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8.mp4"/><Relationship Id="rId2" Type="http://schemas.microsoft.com/office/2007/relationships/media" Target="../media/media8.mp4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youtu.be/W09KqLV5E2Y?si=pRz6XQuZquNVqnb2" TargetMode="External"/><Relationship Id="rId2" Type="http://schemas.openxmlformats.org/officeDocument/2006/relationships/hyperlink" Target="https://youtu.be/3wJw2YOEL_U?si=czRf5pFSzM8H7KQ1" TargetMode="External"/><Relationship Id="rId3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0920" cy="754776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5240" cy="13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7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7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7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7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19400" cy="2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90A17876-A886-4B5F-A64F-4DBB8CBD8DC4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28600" y="1417680"/>
            <a:ext cx="9829440" cy="5528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28600" y="164520"/>
            <a:ext cx="9600840" cy="7200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56600" y="1087920"/>
            <a:ext cx="9851760" cy="5541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1371600" y="4644720"/>
            <a:ext cx="8699400" cy="266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There’s Something About That Name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https://youtu.be/W09KqLV5E2Y?si=pRz6XQuZquNVqnb2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What A Friend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</a:rPr>
              <a:t>https://youtu.be/8SCorW9r_Is?si=8ua5Kg2jH3fRmETV 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I Speak Jesus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https://youtu.be/3wJw2YOEL_U?si=czRf5pFSzM8H7KQ1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0920" cy="7547760"/>
          </a:xfrm>
          <a:prstGeom prst="rect">
            <a:avLst/>
          </a:prstGeom>
          <a:ln w="0">
            <a:noFill/>
          </a:ln>
        </p:spPr>
      </p:pic>
      <p:sp>
        <p:nvSpPr>
          <p:cNvPr id="50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5240" cy="13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7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7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7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7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19400" cy="2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E6DCBA48-0F9E-476B-8568-33A6379975C5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1087</TotalTime>
  <Application>LibreOffice/24.2.3.2$Windows_X86_64 LibreOffice_project/433d9c2ded56988e8a90e6b2e771ee4e6a5ab2ba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2024-07-01T16:54:44Z</dcterms:modified>
  <cp:revision>120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