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image5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18609C1-5849-44C5-8C7E-EF105801236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9360" cy="3378960"/>
          </a:xfrm>
          <a:prstGeom prst="rect">
            <a:avLst/>
          </a:prstGeom>
          <a:ln w="0">
            <a:noFill/>
          </a:ln>
        </p:spPr>
      </p:sp>
      <p:sp>
        <p:nvSpPr>
          <p:cNvPr id="509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1360" cy="3945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53400" cy="48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E48C6A0-8206-4603-A0BF-6F86B2D3C31A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09360" cy="3378960"/>
          </a:xfrm>
          <a:prstGeom prst="rect">
            <a:avLst/>
          </a:prstGeom>
          <a:ln w="0">
            <a:noFill/>
          </a:ln>
        </p:spPr>
      </p:sp>
      <p:sp>
        <p:nvSpPr>
          <p:cNvPr id="512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1360" cy="3945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53400" cy="48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86B201D-E84F-45AB-B75C-D549B2026687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CFE9917-C439-4938-840E-235C4CB3EC9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A7993DC-9047-4D48-BFBE-643DE103018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986F7EF-1246-4B02-A2E4-4A740BAC163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ACB5FA4-2A90-4580-A456-289CFDD2888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3BF8D37-8654-49AF-8351-728BCCBDD50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A93EE5FE-7A2E-44EF-9537-97A533A1B2C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C61626B9-0ECD-4A7D-9D26-99859B82621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9DD5CF53-A41F-40A6-BE60-83AB4ACA8BD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06135C08-7F96-4E9A-AF27-3BDFA8AC9B1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C1A033A5-DB9C-4CEF-A492-2C1D051288C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FE23722A-8249-4E90-B384-BDE6EDCBB55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CA9DFA50-CF52-49AC-9EDF-41703BC60F8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064C04AD-E071-4DCE-918D-27DDCF967CD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E3A60B86-FD47-4D0E-A909-D3B6ECB7DA7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51CB806C-2FE5-484E-BA20-E93E4A71D6E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0986C45D-7119-4075-9269-ECB7B29CDE6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57D003CF-9A17-4DC7-9B83-36FAB1358BA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FF562F3C-047E-40A4-AEAC-C6E5B47A8AB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7B4FEFA7-8ACA-47D5-81AD-7B97CEE96C2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DC604B4F-4BFB-475C-A851-D98B6DCF507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18E58110-B892-430F-901C-BF33B996A93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31FE74A0-E53B-40AA-8505-83A202F3C78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073EBD4D-E7B6-4705-94B6-D9F53221351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60245CA3-B7D1-4AC2-8CBD-B803EE416FE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BB2378AB-FEB6-4633-91F5-73E83A9453A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74A3CC59-291A-4473-A72C-F8F04B22017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87ADF4BB-4B79-41C8-95A8-14806A973EF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1A3FE88C-8E9E-4499-81F5-DFAD7D0D26F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CC82F7C6-1BBB-49E0-93F5-DF7A324FEFD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75E95B85-1F29-4150-B33E-A19594A68D7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842C6B50-DD23-4626-B0EE-089D925022B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4DD7CC48-11DF-499D-8539-B1ECEED94C4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66187E52-6048-4CF9-8742-8F24CF8E742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1CD3E97F-621E-4CD1-A679-163693D8FFB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D60D7C37-AD7C-494E-A3FC-8E7E83F16C9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08A4AC48-A28E-419B-8CA7-41FD12287D0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954261AF-764F-42C1-B0B4-39F3366A38E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09D74C3B-9DDC-47AD-A187-BF39110A92E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A6AF1E8A-46D7-4AB3-A3E1-024F67007F4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E73939CB-5815-4464-B643-7E45B2C3751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6D5FC6BC-1FD9-49C5-8F88-4D651635DFC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73FB3150-4163-4391-AE2B-D4E4A3427FB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2296038C-3E52-4F01-B478-A8D177E7C76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909B0D74-3361-4C24-A0FE-0A82FD823DC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89844B32-8487-4AFA-93C9-4D03CA47206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178E12DE-D80C-4674-AA7A-E78FA0C5EED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08B9F8DA-1EB0-43EB-BD7C-D0B54DE6C20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5DBC1789-FF10-47EE-A6B3-38B58049E81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560" cy="754704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4760"/>
            <a:ext cx="424440" cy="3630600"/>
            <a:chOff x="0" y="-14760"/>
            <a:chExt cx="424440" cy="363060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4320" y="398880"/>
              <a:ext cx="419760" cy="3216600"/>
            </a:xfrm>
            <a:custGeom>
              <a:avLst/>
              <a:gdLst>
                <a:gd name="textAreaLeft" fmla="*/ -7560 w 419760"/>
                <a:gd name="textAreaRight" fmla="*/ 427320 w 419760"/>
                <a:gd name="textAreaTop" fmla="*/ 7560 h 3216600"/>
                <a:gd name="textAreaBottom" fmla="*/ 323928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99" sy="54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5120"/>
              <a:ext cx="15588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844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4D481DC-E666-4153-9346-F40D6917931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560" cy="754704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0" y="-14760"/>
            <a:ext cx="424440" cy="3630600"/>
            <a:chOff x="0" y="-14760"/>
            <a:chExt cx="424440" cy="363060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4320" y="398880"/>
              <a:ext cx="419760" cy="3216600"/>
            </a:xfrm>
            <a:custGeom>
              <a:avLst/>
              <a:gdLst>
                <a:gd name="textAreaLeft" fmla="*/ -7560 w 419760"/>
                <a:gd name="textAreaRight" fmla="*/ 427320 w 419760"/>
                <a:gd name="textAreaTop" fmla="*/ 7560 h 3216600"/>
                <a:gd name="textAreaBottom" fmla="*/ 323928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99" sy="54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15120"/>
              <a:ext cx="15588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7844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CB51F4C-7700-4A14-8474-341742B1A6C0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560" cy="754704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0" y="-14760"/>
            <a:ext cx="424440" cy="3630600"/>
            <a:chOff x="0" y="-14760"/>
            <a:chExt cx="424440" cy="363060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4320" y="398880"/>
              <a:ext cx="419760" cy="3216600"/>
            </a:xfrm>
            <a:custGeom>
              <a:avLst/>
              <a:gdLst>
                <a:gd name="textAreaLeft" fmla="*/ -7560 w 419760"/>
                <a:gd name="textAreaRight" fmla="*/ 427320 w 419760"/>
                <a:gd name="textAreaTop" fmla="*/ 7560 h 3216600"/>
                <a:gd name="textAreaBottom" fmla="*/ 323928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99" sy="54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15120"/>
              <a:ext cx="15588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7844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0E8F4D1-AAF2-4AB1-A680-615A56D213F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560" cy="754704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0" y="-14760"/>
            <a:ext cx="424440" cy="3630600"/>
            <a:chOff x="0" y="-14760"/>
            <a:chExt cx="424440" cy="363060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4320" y="398880"/>
              <a:ext cx="419760" cy="3216600"/>
            </a:xfrm>
            <a:custGeom>
              <a:avLst/>
              <a:gdLst>
                <a:gd name="textAreaLeft" fmla="*/ -7560 w 419760"/>
                <a:gd name="textAreaRight" fmla="*/ 427320 w 419760"/>
                <a:gd name="textAreaTop" fmla="*/ 7560 h 3216600"/>
                <a:gd name="textAreaBottom" fmla="*/ 323928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99" sy="54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15120"/>
              <a:ext cx="15588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7844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1FE398D-4E92-4DF8-BE6B-428F3960947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560" cy="754704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0" y="-14760"/>
            <a:ext cx="424440" cy="3630600"/>
            <a:chOff x="0" y="-14760"/>
            <a:chExt cx="424440" cy="363060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4320" y="398880"/>
              <a:ext cx="419760" cy="3216600"/>
            </a:xfrm>
            <a:custGeom>
              <a:avLst/>
              <a:gdLst>
                <a:gd name="textAreaLeft" fmla="*/ -7560 w 419760"/>
                <a:gd name="textAreaRight" fmla="*/ 427320 w 419760"/>
                <a:gd name="textAreaTop" fmla="*/ 7560 h 3216600"/>
                <a:gd name="textAreaBottom" fmla="*/ 323928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99" sy="54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15120"/>
              <a:ext cx="15588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7844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DA85882-ABFE-4441-803D-2ABB0A1BF7E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560" cy="754704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0" y="-14760"/>
            <a:ext cx="424440" cy="3630600"/>
            <a:chOff x="0" y="-14760"/>
            <a:chExt cx="424440" cy="363060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4320" y="398880"/>
              <a:ext cx="419760" cy="3216600"/>
            </a:xfrm>
            <a:custGeom>
              <a:avLst/>
              <a:gdLst>
                <a:gd name="textAreaLeft" fmla="*/ -7560 w 419760"/>
                <a:gd name="textAreaRight" fmla="*/ 427320 w 419760"/>
                <a:gd name="textAreaTop" fmla="*/ 7560 h 3216600"/>
                <a:gd name="textAreaBottom" fmla="*/ 323928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99" sy="54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15120"/>
              <a:ext cx="15588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7844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1348619-CA78-47E3-944A-4C2AC672C51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560" cy="754704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0" y="-14760"/>
            <a:ext cx="424440" cy="3630600"/>
            <a:chOff x="0" y="-14760"/>
            <a:chExt cx="424440" cy="363060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4320" y="398880"/>
              <a:ext cx="419760" cy="3216600"/>
            </a:xfrm>
            <a:custGeom>
              <a:avLst/>
              <a:gdLst>
                <a:gd name="textAreaLeft" fmla="*/ -7560 w 419760"/>
                <a:gd name="textAreaRight" fmla="*/ 427320 w 419760"/>
                <a:gd name="textAreaTop" fmla="*/ 7560 h 3216600"/>
                <a:gd name="textAreaBottom" fmla="*/ 323928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99" sy="54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15120"/>
              <a:ext cx="15588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7844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E7861F5-6C54-4A4A-B775-972CE69DEE6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560" cy="754704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0" y="-14760"/>
            <a:ext cx="424440" cy="3630600"/>
            <a:chOff x="0" y="-14760"/>
            <a:chExt cx="424440" cy="363060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4320" y="398880"/>
              <a:ext cx="419760" cy="3216600"/>
            </a:xfrm>
            <a:custGeom>
              <a:avLst/>
              <a:gdLst>
                <a:gd name="textAreaLeft" fmla="*/ -7560 w 419760"/>
                <a:gd name="textAreaRight" fmla="*/ 427320 w 419760"/>
                <a:gd name="textAreaTop" fmla="*/ 7560 h 3216600"/>
                <a:gd name="textAreaBottom" fmla="*/ 323928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99" sy="54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15120"/>
              <a:ext cx="15588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7844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86464B7-D496-46CF-9779-67CBB34536B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560" cy="754704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0" y="-14760"/>
            <a:ext cx="424440" cy="3630600"/>
            <a:chOff x="0" y="-14760"/>
            <a:chExt cx="424440" cy="363060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4320" y="398880"/>
              <a:ext cx="419760" cy="3216600"/>
            </a:xfrm>
            <a:custGeom>
              <a:avLst/>
              <a:gdLst>
                <a:gd name="textAreaLeft" fmla="*/ -7560 w 419760"/>
                <a:gd name="textAreaRight" fmla="*/ 427320 w 419760"/>
                <a:gd name="textAreaTop" fmla="*/ 7560 h 3216600"/>
                <a:gd name="textAreaBottom" fmla="*/ 323928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99" sy="54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15120"/>
              <a:ext cx="15588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7844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3022D3E-248B-40DF-821F-1D7B830BF53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560" cy="754704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0" y="-14760"/>
            <a:ext cx="424440" cy="3630600"/>
            <a:chOff x="0" y="-14760"/>
            <a:chExt cx="424440" cy="363060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4320" y="398880"/>
              <a:ext cx="419760" cy="3216600"/>
            </a:xfrm>
            <a:custGeom>
              <a:avLst/>
              <a:gdLst>
                <a:gd name="textAreaLeft" fmla="*/ -7560 w 419760"/>
                <a:gd name="textAreaRight" fmla="*/ 427320 w 419760"/>
                <a:gd name="textAreaTop" fmla="*/ 7560 h 3216600"/>
                <a:gd name="textAreaBottom" fmla="*/ 323928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99" sy="54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15120"/>
              <a:ext cx="15588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7844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9AA5CAD-66B1-4CE8-BB20-44B98C7A852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560" cy="754704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0" y="-14760"/>
            <a:ext cx="424440" cy="3630600"/>
            <a:chOff x="0" y="-14760"/>
            <a:chExt cx="424440" cy="363060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4320" y="398880"/>
              <a:ext cx="419760" cy="3216600"/>
            </a:xfrm>
            <a:custGeom>
              <a:avLst/>
              <a:gdLst>
                <a:gd name="textAreaLeft" fmla="*/ -7560 w 419760"/>
                <a:gd name="textAreaRight" fmla="*/ 427320 w 419760"/>
                <a:gd name="textAreaTop" fmla="*/ 7560 h 3216600"/>
                <a:gd name="textAreaBottom" fmla="*/ 323928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99" sy="54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15120"/>
              <a:ext cx="15588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7844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D89092C-84E3-4F1A-904D-1299D8EBBAA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0560" cy="754704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0" y="-14760"/>
            <a:ext cx="424440" cy="3630600"/>
            <a:chOff x="0" y="-14760"/>
            <a:chExt cx="424440" cy="363060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4320" y="398880"/>
              <a:ext cx="419760" cy="3216600"/>
            </a:xfrm>
            <a:custGeom>
              <a:avLst/>
              <a:gdLst>
                <a:gd name="textAreaLeft" fmla="*/ -7560 w 419760"/>
                <a:gd name="textAreaRight" fmla="*/ 427320 w 419760"/>
                <a:gd name="textAreaTop" fmla="*/ 7560 h 3216600"/>
                <a:gd name="textAreaBottom" fmla="*/ 3239280 h 32166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499" sy="5499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15120"/>
              <a:ext cx="155880" cy="22136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7844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FFFFEEA-FB30-4A2B-8FCB-FBCFA874736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31720" cy="50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15CE1AC-5A89-4B39-A9A8-4CCFB06862A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00ECCE5-C40D-4FB0-80BA-476315D2541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3BF6A89-9DE5-40AA-A784-8F837ADB207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59E599B-C7E6-4893-BB04-FB5D0B66612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C02E3A7-2ED5-4D9B-8255-DE5F726AAE0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375CFFC-0D8D-4590-83B3-53CB626F572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2806A14-CDCA-4913-A3CB-EAEF67049E8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4F3BCE8-FD50-46DC-A8A5-F28C6C6A6BB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3B68873-4B23-4B8D-AC2D-DEE9A908CDB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82484F7-8CD4-406F-9D50-29710521B22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646A7DF-574A-4FF6-A746-E853153DE92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D6D183D-782A-4ACB-ADD5-77459E644A3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8640"/>
            <a:ext cx="443160" cy="3637080"/>
            <a:chOff x="360" y="-8640"/>
            <a:chExt cx="443160" cy="363708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16920" y="405000"/>
              <a:ext cx="426240" cy="3223080"/>
            </a:xfrm>
            <a:custGeom>
              <a:avLst/>
              <a:gdLst>
                <a:gd name="textAreaLeft" fmla="*/ 4680 w 426240"/>
                <a:gd name="textAreaRight" fmla="*/ 439920 w 426240"/>
                <a:gd name="textAreaTop" fmla="*/ -4680 h 3223080"/>
                <a:gd name="textAreaBottom" fmla="*/ 3227400 h 3223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05" sy="570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9000"/>
              <a:ext cx="162000" cy="2220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69333E2-178B-4525-A532-81B092E274B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8640"/>
            <a:ext cx="443160" cy="3637080"/>
            <a:chOff x="360" y="-8640"/>
            <a:chExt cx="443160" cy="363708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16920" y="405000"/>
              <a:ext cx="426240" cy="3223080"/>
            </a:xfrm>
            <a:custGeom>
              <a:avLst/>
              <a:gdLst>
                <a:gd name="textAreaLeft" fmla="*/ 4680 w 426240"/>
                <a:gd name="textAreaRight" fmla="*/ 439920 w 426240"/>
                <a:gd name="textAreaTop" fmla="*/ -4680 h 3223080"/>
                <a:gd name="textAreaBottom" fmla="*/ 3227400 h 3223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05" sy="570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9000"/>
              <a:ext cx="162000" cy="2220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B566C70-72F6-4E4D-8522-0D1F3BD82AA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8640"/>
            <a:ext cx="443160" cy="3637080"/>
            <a:chOff x="360" y="-8640"/>
            <a:chExt cx="443160" cy="363708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16920" y="405000"/>
              <a:ext cx="426240" cy="3223080"/>
            </a:xfrm>
            <a:custGeom>
              <a:avLst/>
              <a:gdLst>
                <a:gd name="textAreaLeft" fmla="*/ 4680 w 426240"/>
                <a:gd name="textAreaRight" fmla="*/ 439920 w 426240"/>
                <a:gd name="textAreaTop" fmla="*/ -4680 h 3223080"/>
                <a:gd name="textAreaBottom" fmla="*/ 3227400 h 3223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05" sy="570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9000"/>
              <a:ext cx="162000" cy="2220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986FA13-F50A-4393-91B7-B4774144ACF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8640"/>
            <a:ext cx="443160" cy="3637080"/>
            <a:chOff x="360" y="-8640"/>
            <a:chExt cx="443160" cy="363708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16920" y="405000"/>
              <a:ext cx="426240" cy="3223080"/>
            </a:xfrm>
            <a:custGeom>
              <a:avLst/>
              <a:gdLst>
                <a:gd name="textAreaLeft" fmla="*/ 4680 w 426240"/>
                <a:gd name="textAreaRight" fmla="*/ 439920 w 426240"/>
                <a:gd name="textAreaTop" fmla="*/ -4680 h 3223080"/>
                <a:gd name="textAreaBottom" fmla="*/ 3227400 h 3223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05" sy="570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9000"/>
              <a:ext cx="162000" cy="2220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9A3C8CC-4005-448B-ABB0-3F8DA7E872B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8640"/>
            <a:ext cx="443160" cy="3637080"/>
            <a:chOff x="360" y="-8640"/>
            <a:chExt cx="443160" cy="363708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16920" y="405000"/>
              <a:ext cx="426240" cy="3223080"/>
            </a:xfrm>
            <a:custGeom>
              <a:avLst/>
              <a:gdLst>
                <a:gd name="textAreaLeft" fmla="*/ 4680 w 426240"/>
                <a:gd name="textAreaRight" fmla="*/ 439920 w 426240"/>
                <a:gd name="textAreaTop" fmla="*/ -4680 h 3223080"/>
                <a:gd name="textAreaBottom" fmla="*/ 3227400 h 3223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05" sy="570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9000"/>
              <a:ext cx="162000" cy="2220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D1EF79B-DF91-46F1-94A6-FA189CAA6F1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8640"/>
            <a:ext cx="443160" cy="3637080"/>
            <a:chOff x="360" y="-8640"/>
            <a:chExt cx="443160" cy="363708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16920" y="405000"/>
              <a:ext cx="426240" cy="3223080"/>
            </a:xfrm>
            <a:custGeom>
              <a:avLst/>
              <a:gdLst>
                <a:gd name="textAreaLeft" fmla="*/ 4680 w 426240"/>
                <a:gd name="textAreaRight" fmla="*/ 439920 w 426240"/>
                <a:gd name="textAreaTop" fmla="*/ -4680 h 3223080"/>
                <a:gd name="textAreaBottom" fmla="*/ 3227400 h 3223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05" sy="570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9000"/>
              <a:ext cx="162000" cy="2220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115363D-517D-40BF-B67D-FAB659D6B27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8640"/>
            <a:ext cx="443160" cy="3637080"/>
            <a:chOff x="360" y="-8640"/>
            <a:chExt cx="443160" cy="363708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16920" y="405000"/>
              <a:ext cx="426240" cy="3223080"/>
            </a:xfrm>
            <a:custGeom>
              <a:avLst/>
              <a:gdLst>
                <a:gd name="textAreaLeft" fmla="*/ 4680 w 426240"/>
                <a:gd name="textAreaRight" fmla="*/ 439920 w 426240"/>
                <a:gd name="textAreaTop" fmla="*/ -4680 h 3223080"/>
                <a:gd name="textAreaBottom" fmla="*/ 3227400 h 3223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05" sy="570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9000"/>
              <a:ext cx="162000" cy="2220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D0900C2-E18C-4D9B-9C9D-C55E8789EC8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8640"/>
            <a:ext cx="443160" cy="3637080"/>
            <a:chOff x="360" y="-8640"/>
            <a:chExt cx="443160" cy="363708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16920" y="405000"/>
              <a:ext cx="426240" cy="3223080"/>
            </a:xfrm>
            <a:custGeom>
              <a:avLst/>
              <a:gdLst>
                <a:gd name="textAreaLeft" fmla="*/ 4680 w 426240"/>
                <a:gd name="textAreaRight" fmla="*/ 439920 w 426240"/>
                <a:gd name="textAreaTop" fmla="*/ -4680 h 3223080"/>
                <a:gd name="textAreaBottom" fmla="*/ 3227400 h 3223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05" sy="570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9000"/>
              <a:ext cx="162000" cy="2220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2A65B2E-0C65-44FD-B766-104AC609204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8640"/>
            <a:ext cx="443160" cy="3637080"/>
            <a:chOff x="360" y="-8640"/>
            <a:chExt cx="443160" cy="363708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16920" y="405000"/>
              <a:ext cx="426240" cy="3223080"/>
            </a:xfrm>
            <a:custGeom>
              <a:avLst/>
              <a:gdLst>
                <a:gd name="textAreaLeft" fmla="*/ 4680 w 426240"/>
                <a:gd name="textAreaRight" fmla="*/ 439920 w 426240"/>
                <a:gd name="textAreaTop" fmla="*/ -4680 h 3223080"/>
                <a:gd name="textAreaBottom" fmla="*/ 3227400 h 3223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05" sy="570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9000"/>
              <a:ext cx="162000" cy="2220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9F3FB58-FCBA-41C2-9569-E490878628F2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8640"/>
            <a:ext cx="443160" cy="3637080"/>
            <a:chOff x="360" y="-8640"/>
            <a:chExt cx="443160" cy="363708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16920" y="405000"/>
              <a:ext cx="426240" cy="3223080"/>
            </a:xfrm>
            <a:custGeom>
              <a:avLst/>
              <a:gdLst>
                <a:gd name="textAreaLeft" fmla="*/ 4680 w 426240"/>
                <a:gd name="textAreaRight" fmla="*/ 439920 w 426240"/>
                <a:gd name="textAreaTop" fmla="*/ -4680 h 3223080"/>
                <a:gd name="textAreaBottom" fmla="*/ 3227400 h 3223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05" sy="570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9000"/>
              <a:ext cx="162000" cy="2220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3AC3A75-98D9-4B11-8A8F-A3CDE9E1B4C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8640"/>
            <a:ext cx="443160" cy="3637080"/>
            <a:chOff x="360" y="-8640"/>
            <a:chExt cx="443160" cy="363708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16920" y="405000"/>
              <a:ext cx="426240" cy="3223080"/>
            </a:xfrm>
            <a:custGeom>
              <a:avLst/>
              <a:gdLst>
                <a:gd name="textAreaLeft" fmla="*/ 4680 w 426240"/>
                <a:gd name="textAreaRight" fmla="*/ 439920 w 426240"/>
                <a:gd name="textAreaTop" fmla="*/ -4680 h 3223080"/>
                <a:gd name="textAreaBottom" fmla="*/ 3227400 h 3223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05" sy="570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9000"/>
              <a:ext cx="162000" cy="2220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84265EF-37B3-4F3D-A765-E7E74CFCA5D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7400" cy="755388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8640"/>
            <a:ext cx="443160" cy="3637080"/>
            <a:chOff x="360" y="-8640"/>
            <a:chExt cx="443160" cy="363708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16920" y="405000"/>
              <a:ext cx="426240" cy="3223080"/>
            </a:xfrm>
            <a:custGeom>
              <a:avLst/>
              <a:gdLst>
                <a:gd name="textAreaLeft" fmla="*/ 4680 w 426240"/>
                <a:gd name="textAreaRight" fmla="*/ 439920 w 426240"/>
                <a:gd name="textAreaTop" fmla="*/ -4680 h 3223080"/>
                <a:gd name="textAreaBottom" fmla="*/ 3227400 h 32230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05" sy="5705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9000"/>
              <a:ext cx="162000" cy="2220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845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71D250D-EF7E-48B2-B011-4CC4DA14191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382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39C6260-4D42-4B2D-A7BB-A5291387A39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96CF348-5F86-4AB3-B787-055326D40A1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D826F15-38C8-4508-B07C-7A2B7054422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A13EF60-8EEC-41B4-89CB-FC9FC43B081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CCC2627-A0D7-4AC2-A5B6-FCEC93DAACD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D3B89F4-5D9E-4D62-B4CB-D7B32F60363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9BEEB02-CD94-4E12-A692-851282C38EF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F3403FC-CE89-4EED-ABA3-2261D024F79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87A0AE3-01D8-4A8A-8A25-CEFC9E0A766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0EEF317-3560-41CF-A94F-C8F11C63F5F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1FB12D5-1D40-4185-AE4F-02266050EA2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2360" cy="754884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7952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165EA12-3F99-4DFF-AC65-59F7259F636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33160" cy="50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-AwLTeMyq20" TargetMode="External"/><Relationship Id="rId2" Type="http://schemas.openxmlformats.org/officeDocument/2006/relationships/hyperlink" Target="https://www.youtube.com/watch?v=H_jmAHfv0CE" TargetMode="External"/><Relationship Id="rId3" Type="http://schemas.openxmlformats.org/officeDocument/2006/relationships/hyperlink" Target="https://youtu.be/rkMapZB8qMk?si=sVx9_69utN7kUtlV" TargetMode="External"/><Relationship Id="rId4" Type="http://schemas.openxmlformats.org/officeDocument/2006/relationships/hyperlink" Target="https://youtu.be/2T2TvAASETM?si=iPOIvUE1zjr9vVY-" TargetMode="External"/><Relationship Id="rId5" Type="http://schemas.openxmlformats.org/officeDocument/2006/relationships/slideLayout" Target="../slideLayouts/slideLayout3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1640" cy="754848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5960" cy="136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7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78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78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7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20120" cy="2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10619773-F3E5-4431-8833-5FADC2414FE9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8200" y="555840"/>
            <a:ext cx="9984240" cy="5615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"/>
          <p:cNvSpPr/>
          <p:nvPr/>
        </p:nvSpPr>
        <p:spPr>
          <a:xfrm>
            <a:off x="1371600" y="4644720"/>
            <a:ext cx="8700120" cy="266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1"/>
              </a:rPr>
              <a:t>S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tanding On The Promises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https://www.youtube.com/watch?v=H_jmAHfv0CE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My Hope Is Built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https://youtu.be/rkMapZB8qMk?si=sVx9_69utN7kUtlV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Holy Holy Holy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4"/>
              </a:rPr>
              <a:t>https://youtu.be/2T2TvAASETM?si=iPOIvUE1zjr9vVY-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1640" cy="7548480"/>
          </a:xfrm>
          <a:prstGeom prst="rect">
            <a:avLst/>
          </a:prstGeom>
          <a:ln w="0">
            <a:noFill/>
          </a:ln>
        </p:spPr>
      </p:pic>
      <p:sp>
        <p:nvSpPr>
          <p:cNvPr id="506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5960" cy="136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7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78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78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78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20120" cy="28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CCDEBF36-F5A7-4708-BFCA-53316A89C73D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1068</TotalTime>
  <Application>LibreOffice/24.2.3.2$Windows_X86_64 LibreOffice_project/433d9c2ded56988e8a90e6b2e771ee4e6a5ab2ba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2024-06-24T19:42:57Z</dcterms:modified>
  <cp:revision>116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