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media4.mp4" ContentType="video/mp4"/>
  <Override PartName="/ppt/media/image2.png" ContentType="image/png"/>
  <Override PartName="/ppt/media/image3.png" ContentType="image/png"/>
  <Override PartName="/ppt/media/image5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4"/>
          <p:cNvSpPr>
            <a:spLocks noGrp="1"/>
          </p:cNvSpPr>
          <p:nvPr>
            <p:ph type="dt" idx="1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8" name="PlaceHolder 5"/>
          <p:cNvSpPr>
            <a:spLocks noGrp="1"/>
          </p:cNvSpPr>
          <p:nvPr>
            <p:ph type="ftr" idx="1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sldNum" idx="1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8A70E4F-993C-43BF-92D4-505A05A4577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0440" cy="3380040"/>
          </a:xfrm>
          <a:prstGeom prst="rect">
            <a:avLst/>
          </a:prstGeom>
          <a:ln w="0">
            <a:noFill/>
          </a:ln>
        </p:spPr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2440" cy="3946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sldNum" idx="150"/>
          </p:nvPr>
        </p:nvSpPr>
        <p:spPr>
          <a:xfrm>
            <a:off x="4402080" y="9553680"/>
            <a:ext cx="3354480" cy="49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0314480-7279-40D9-922D-EFACFC0E86D4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0440" cy="3380040"/>
          </a:xfrm>
          <a:prstGeom prst="rect">
            <a:avLst/>
          </a:prstGeom>
          <a:ln w="0">
            <a:noFill/>
          </a:ln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2440" cy="3946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sldNum" idx="151"/>
          </p:nvPr>
        </p:nvSpPr>
        <p:spPr>
          <a:xfrm>
            <a:off x="4402080" y="9553680"/>
            <a:ext cx="3354480" cy="49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6169F03-92BC-4E23-9C0B-D15FCDEF91CC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32BC0B6-6FFF-40E1-98F4-23B66DE83A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FFDB80F-9272-4936-BE4E-10EE6900A47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9B76D88-6A65-409A-AD05-E059333E97B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A9EDC83-7419-417F-AFB7-0746577968D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FD41EA4-8615-47BB-B83A-752E62F0719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42CB42E-5631-487D-BC00-6877507A374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4A8C409F-8408-4652-A505-52DF64D400A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AF5BF988-7999-4C14-8E2E-F26BC1A8104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69BB33FA-9A66-4588-BB88-F3AF04E4566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D77DA709-AB4B-4D03-B8B9-BA2F7A183BC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FFF8A580-589D-4474-9848-8B2E9DDEB3F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54E841BA-E573-4E2F-8F33-F99A329C47E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804FE3C0-A763-4652-A488-94B6DCA00A9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683D96CC-730E-42DD-B03C-785DC6A66FA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2B6C0ACA-E082-4141-8F5F-455A9CAF8BB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32E18E0C-8F2D-44C8-B976-1898F30AE0A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5EF6C3DF-3216-4025-82CD-F2E373416B9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9945E72A-88FD-47DD-90E8-BD1ABABEC99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29AD58F4-73B6-4D3E-A833-366241A6004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DD0DF16E-7A97-4705-A316-2994F4F460B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653F553F-D8C9-4260-8EE6-7998D762668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09F56BD0-D740-4944-9CBD-A927EA19834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59DC43AE-AFB7-4FB6-8C3B-8986C5F2F17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6DE3815A-B0CA-42E3-A9B4-F2B656151FF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73217389-B19D-4274-9800-7694FB186CC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053345E7-D357-452D-9DD1-A1E8A419FEB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D6CA9605-8753-4233-9A45-105206F8037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878773F2-447F-4073-B1DF-0DD401F339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F854CD4D-3BE3-45FE-B43C-9F2F097268F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0F0F11CE-6F3C-4D46-B413-A858520AADC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A1A5D93B-4EB0-4384-BDC3-D7CBC2353BA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C8256540-ED83-4150-A413-6B0521EA02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F87C0864-FC7B-47BC-B6C3-2FA25F66F4B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40B5FF31-2F32-4C26-8C30-BFD391C7189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5C1948EE-7685-4B5B-8B9C-D2CE32814F7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CB30EF15-FEEE-4F93-AA19-10FD7411429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6743E899-7CC7-421E-9518-55480DB8F4B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A34B41B1-F172-4766-81F5-2AB47F7AE21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A39FDBE0-1A87-4071-8EF8-B2A9082E9AB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25AF5AEE-5521-4D4C-8C51-71839D4E7AB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9009FB0B-A8C9-446E-8A23-A51D985266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40AD97ED-A0DF-4D09-9A90-0E6B1AA2795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024AA0D8-2CA1-43A1-839D-CE84F341E77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BE08FDFD-D14D-448C-BA2B-F92717DD4A6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AA5A3D94-6A1A-40AC-A449-1926A27A46B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200A6259-2FE4-48F8-A611-D1F246F7487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41F5EBF9-2211-4510-A408-C01DED27AC4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F414B5E5-4D32-489B-830F-C0766949846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BC69BE6-105D-4B3F-A71C-A2AE3C46FB7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B3949C6-0515-43DC-AF75-AE87C644AA6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3CD95A-118B-41DF-B175-19B63E5EA2E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234D5D3-5457-4775-91C6-B24217335B4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5480EA-6849-492D-9B8C-0B646737B50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6953E06-0302-4E54-A68B-7AB242A8001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C17FB4B-7179-4D0E-BB12-8A58A6F0C954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6BA97E2-6148-4BFF-96EB-FAC100E8C95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9BCC895-79FE-474E-B969-3BFF0F912D9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4EAECA6-A2BA-47EE-8856-93D8864BE40E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FCF56F7-D110-4701-A1E4-DDD47C2195F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1640" cy="7548120"/>
          </a:xfrm>
          <a:prstGeom prst="rect">
            <a:avLst/>
          </a:prstGeom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0" y="-13680"/>
            <a:ext cx="427680" cy="3631680"/>
            <a:chOff x="0" y="-13680"/>
            <a:chExt cx="427680" cy="363168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6120" y="400320"/>
              <a:ext cx="420840" cy="3217680"/>
            </a:xfrm>
            <a:custGeom>
              <a:avLst/>
              <a:gdLst>
                <a:gd name="textAreaLeft" fmla="*/ -7200 w 420840"/>
                <a:gd name="textAreaRight" fmla="*/ 427680 w 420840"/>
                <a:gd name="textAreaTop" fmla="*/ 7200 h 3217680"/>
                <a:gd name="textAreaBottom" fmla="*/ 3238920 h 321768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36" sy="5536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13680"/>
              <a:ext cx="156960" cy="2214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7952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07E88E9-75E1-44D2-87A6-E3668110C16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32800" cy="50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16EF1D3-C33D-484F-B6CB-F76524C3DE5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0192E57-C500-4970-A8B8-7513B569659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3BA083B-976B-4F50-9937-F9804127AF2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E64E01C-361D-42F0-9A50-B7C97BF2176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8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B16D611-F116-493E-AC52-F950F27FFDF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ABC046D-B8FC-4BF8-BD0B-8542A947E77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6845F68-3C72-4E03-90F8-ECCA42CBA39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BC84960-6E9F-4F85-B865-C9E7D3AB3AC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6909CA1-699F-4CEE-A7AE-1E832054747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75D124-D274-4E44-8FA6-B5EA360D8F1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9CDE4DA-2BDA-403A-AEE3-0B64C6A9443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688057A-886C-4A49-BC3D-31B2EBFBA113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247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248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49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E964AF-8A67-47A5-8B9B-470AA32373F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262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263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64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A8B432C-0DD5-417F-9BA3-25DE0C0330C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277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278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79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80B0BAE-9209-448A-95FD-134D99273F1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292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293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294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3CA7703-7C1B-425D-9A71-A330AC8E361C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305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306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07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253EB89-EE82-4409-88B6-5EAF506EAD7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8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322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323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24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25" name="PlaceHolder 1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23A09B7-814D-497B-A8B7-C9CA54A7524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329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330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31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32" name="PlaceHolder 1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7A43C40-0A32-49A6-A96E-80FF067C0B0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338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339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EF441D-D398-40CC-8EBB-D5B55BD196A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4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349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350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51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7B4985D-2CAB-42BC-99ED-4656DD94D55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5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4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361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62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1ED7D8F-8384-4962-BD94-F0C09E3600E3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4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373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374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75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1B3B9BE-809E-4253-A37B-B7FE4CDD244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4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8480" cy="7554960"/>
          </a:xfrm>
          <a:prstGeom prst="rect">
            <a:avLst/>
          </a:prstGeom>
          <a:ln w="0">
            <a:noFill/>
          </a:ln>
        </p:spPr>
      </p:pic>
      <p:grpSp>
        <p:nvGrpSpPr>
          <p:cNvPr id="382" name="Group 6"/>
          <p:cNvGrpSpPr/>
          <p:nvPr/>
        </p:nvGrpSpPr>
        <p:grpSpPr>
          <a:xfrm>
            <a:off x="360" y="-7560"/>
            <a:ext cx="446400" cy="3638160"/>
            <a:chOff x="360" y="-7560"/>
            <a:chExt cx="446400" cy="3638160"/>
          </a:xfrm>
        </p:grpSpPr>
        <p:sp>
          <p:nvSpPr>
            <p:cNvPr id="383" name="Freeform: Shape 7"/>
            <p:cNvSpPr/>
            <p:nvPr/>
          </p:nvSpPr>
          <p:spPr>
            <a:xfrm flipH="1" flipV="1">
              <a:off x="18720" y="406440"/>
              <a:ext cx="427320" cy="3224160"/>
            </a:xfrm>
            <a:custGeom>
              <a:avLst/>
              <a:gdLst>
                <a:gd name="textAreaLeft" fmla="*/ 3960 w 427320"/>
                <a:gd name="textAreaRight" fmla="*/ 439200 w 427320"/>
                <a:gd name="textAreaTop" fmla="*/ -3960 h 3224160"/>
                <a:gd name="textAreaBottom" fmla="*/ 3228120 h 32241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741" sy="5741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84" name="Rectangle 8"/>
            <p:cNvSpPr/>
            <p:nvPr/>
          </p:nvSpPr>
          <p:spPr>
            <a:xfrm flipV="1">
              <a:off x="360" y="-7560"/>
              <a:ext cx="163080" cy="222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385" name="PlaceHolder 1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8564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A1F59E8-5E73-45F4-BC9F-81577A59F95F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39280" cy="5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5BF0D3C-B35C-4B37-81E6-5133F7DCA0D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F6A1B62-D406-4BB6-92DA-B75F0CA70D1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5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A7FD82F-D380-4D63-A1BD-5C0604C97E6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6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BCC7CE2-A4F6-4EB8-9588-3A63129BFE8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C4D6E9A-9EEB-4D4A-87E5-9EC7B1D9198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41" name="PlaceHolder 1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96A93F5-84E9-41DA-B694-D9EB2824148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973AB2E-6CD4-4FF0-95B7-998559955B7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F59DBBF-9348-4F55-BEB4-4FF74273DDB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BA2DED3-E964-4F7E-8852-477DC2AD225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4B055DD-33DB-4613-AFA8-3A44D0EC6D3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79" name="PlaceHolder 1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9C83DBD-EE5D-4453-9E76-CAD90D062B7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3440" cy="7549920"/>
          </a:xfrm>
          <a:prstGeom prst="rect">
            <a:avLst/>
          </a:prstGeom>
          <a:ln w="0">
            <a:noFill/>
          </a:ln>
        </p:spPr>
      </p:pic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5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8060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PlaceHolder 6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11F3D01-EB39-4ACF-BD2B-9B68281CAA0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7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34240" cy="50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wDgmJFw6F64" TargetMode="External"/><Relationship Id="rId2" Type="http://schemas.openxmlformats.org/officeDocument/2006/relationships/hyperlink" Target="https://www.youtube.com/watch?v=8NQKHHNp-CI" TargetMode="External"/><Relationship Id="rId3" Type="http://schemas.openxmlformats.org/officeDocument/2006/relationships/hyperlink" Target="https://www.youtube.com/watch?v=-AwLTeMyq20" TargetMode="External"/><Relationship Id="rId4" Type="http://schemas.openxmlformats.org/officeDocument/2006/relationships/slideLayout" Target="../slideLayouts/slideLayout3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2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2720" cy="7549560"/>
          </a:xfrm>
          <a:prstGeom prst="rect">
            <a:avLst/>
          </a:prstGeom>
          <a:ln w="0">
            <a:noFill/>
          </a:ln>
        </p:spPr>
      </p:pic>
      <p:sp>
        <p:nvSpPr>
          <p:cNvPr id="501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7040" cy="136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8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8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sldNum" idx="148"/>
          </p:nvPr>
        </p:nvSpPr>
        <p:spPr>
          <a:xfrm>
            <a:off x="9228600" y="6190200"/>
            <a:ext cx="421200" cy="28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2DFA95A3-D4C1-4842-B5D9-5225854EB028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92600" y="1132920"/>
            <a:ext cx="9771840" cy="5496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"/>
          <p:cNvSpPr/>
          <p:nvPr/>
        </p:nvSpPr>
        <p:spPr>
          <a:xfrm>
            <a:off x="1371600" y="4644720"/>
            <a:ext cx="8701200" cy="266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How Great Is Our God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https://www.youtube.com/watch?v=wDgmJFw6F64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Great Is Thy Faithfulness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https://www.youtube.com/watch?v=8NQKHHNp-CI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Goodness of God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https://www.youtube.com/watch?v=-AwLTeMyq20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2720" cy="7549560"/>
          </a:xfrm>
          <a:prstGeom prst="rect">
            <a:avLst/>
          </a:prstGeom>
          <a:ln w="0">
            <a:noFill/>
          </a:ln>
        </p:spPr>
      </p:pic>
      <p:sp>
        <p:nvSpPr>
          <p:cNvPr id="506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7040" cy="136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86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86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86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2"/>
          <p:cNvSpPr>
            <a:spLocks noGrp="1"/>
          </p:cNvSpPr>
          <p:nvPr>
            <p:ph type="sldNum" idx="149"/>
          </p:nvPr>
        </p:nvSpPr>
        <p:spPr>
          <a:xfrm>
            <a:off x="9228600" y="6190200"/>
            <a:ext cx="421200" cy="28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19374AC3-63B2-4FB6-93B2-22A68F22857B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1068</TotalTime>
  <Application>LibreOffice/24.2.3.2$Windows_X86_64 LibreOffice_project/433d9c2ded56988e8a90e6b2e771ee4e6a5ab2ba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2024-06-17T16:29:42Z</dcterms:modified>
  <cp:revision>113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