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_rels/slideMaster40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4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4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43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4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45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46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47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48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34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36.xml.rels" ContentType="application/vnd.openxmlformats-package.relationships+xml"/>
  <Override PartName="/ppt/slideMasters/_rels/slideMaster37.xml.rels" ContentType="application/vnd.openxmlformats-package.relationships+xml"/>
  <Override PartName="/ppt/slideMasters/_rels/slideMaster38.xml.rels" ContentType="application/vnd.openxmlformats-package.relationships+xml"/>
  <Override PartName="/ppt/slideMasters/_rels/slideMaster39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26.xml" ContentType="application/vnd.openxmlformats-officedocument.theme+xml"/>
  <Override PartName="/ppt/theme/theme1.xml" ContentType="application/vnd.openxmlformats-officedocument.theme+xml"/>
  <Override PartName="/ppt/theme/theme27.xml" ContentType="application/vnd.openxmlformats-officedocument.theme+xml"/>
  <Override PartName="/ppt/theme/theme2.xml" ContentType="application/vnd.openxmlformats-officedocument.theme+xml"/>
  <Override PartName="/ppt/theme/theme28.xml" ContentType="application/vnd.openxmlformats-officedocument.theme+xml"/>
  <Override PartName="/ppt/theme/theme3.xml" ContentType="application/vnd.openxmlformats-officedocument.theme+xml"/>
  <Override PartName="/ppt/theme/theme29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40.xml" ContentType="application/vnd.openxmlformats-officedocument.theme+xml"/>
  <Override PartName="/ppt/theme/theme6.xml" ContentType="application/vnd.openxmlformats-officedocument.theme+xml"/>
  <Override PartName="/ppt/theme/theme41.xml" ContentType="application/vnd.openxmlformats-officedocument.theme+xml"/>
  <Override PartName="/ppt/theme/theme7.xml" ContentType="application/vnd.openxmlformats-officedocument.theme+xml"/>
  <Override PartName="/ppt/theme/theme42.xml" ContentType="application/vnd.openxmlformats-officedocument.theme+xml"/>
  <Override PartName="/ppt/theme/theme8.xml" ContentType="application/vnd.openxmlformats-officedocument.theme+xml"/>
  <Override PartName="/ppt/theme/theme43.xml" ContentType="application/vnd.openxmlformats-officedocument.theme+xml"/>
  <Override PartName="/ppt/theme/theme9.xml" ContentType="application/vnd.openxmlformats-officedocument.theme+xml"/>
  <Override PartName="/ppt/theme/theme44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39.xml" ContentType="application/vnd.openxmlformats-officedocument.theme+xml"/>
  <Override PartName="/ppt/theme/theme45.xml" ContentType="application/vnd.openxmlformats-officedocument.theme+xml"/>
  <Override PartName="/ppt/theme/theme46.xml" ContentType="application/vnd.openxmlformats-officedocument.theme+xml"/>
  <Override PartName="/ppt/theme/theme47.xml" ContentType="application/vnd.openxmlformats-officedocument.theme+xml"/>
  <Override PartName="/ppt/theme/theme48.xml" ContentType="application/vnd.openxmlformats-officedocument.theme+xml"/>
  <Override PartName="/ppt/theme/theme49.xml" ContentType="application/vnd.openxmlformats-officedocument.theme+xml"/>
  <Override PartName="/ppt/notesSlides/notesSlide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6.xml.rels" ContentType="application/vnd.openxmlformats-package.relationships+xml"/>
  <Override PartName="/ppt/media/image1.png" ContentType="image/png"/>
  <Override PartName="/ppt/media/media4.mp4" ContentType="video/mp4"/>
  <Override PartName="/ppt/media/image2.png" ContentType="image/png"/>
  <Override PartName="/ppt/media/image3.png" ContentType="image/png"/>
  <Override PartName="/ppt/media/media6.mp4" ContentType="video/mp4"/>
  <Override PartName="/ppt/media/image5.png" ContentType="image/png"/>
  <Override PartName="/ppt/media/media8.mp4" ContentType="video/mp4"/>
  <Override PartName="/ppt/media/image7.png" ContentType="image/png"/>
  <Override PartName="/ppt/media/image9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14" r:id="rId35"/>
    <p:sldMasterId id="2147483716" r:id="rId36"/>
    <p:sldMasterId id="2147483718" r:id="rId37"/>
    <p:sldMasterId id="2147483720" r:id="rId38"/>
    <p:sldMasterId id="2147483722" r:id="rId39"/>
    <p:sldMasterId id="2147483724" r:id="rId40"/>
    <p:sldMasterId id="2147483726" r:id="rId41"/>
    <p:sldMasterId id="2147483728" r:id="rId42"/>
    <p:sldMasterId id="2147483730" r:id="rId43"/>
    <p:sldMasterId id="2147483732" r:id="rId44"/>
    <p:sldMasterId id="2147483734" r:id="rId45"/>
    <p:sldMasterId id="2147483736" r:id="rId46"/>
    <p:sldMasterId id="2147483738" r:id="rId47"/>
    <p:sldMasterId id="2147483740" r:id="rId48"/>
    <p:sldMasterId id="2147483742" r:id="rId49"/>
  </p:sldMasterIdLst>
  <p:notesMasterIdLst>
    <p:notesMasterId r:id="rId50"/>
  </p:notesMasterIdLst>
  <p:sldIdLst>
    <p:sldId id="256" r:id="rId51"/>
    <p:sldId id="257" r:id="rId52"/>
    <p:sldId id="258" r:id="rId53"/>
    <p:sldId id="259" r:id="rId54"/>
    <p:sldId id="260" r:id="rId55"/>
    <p:sldId id="261" r:id="rId56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Master" Target="slideMasters/slideMaster41.xml"/><Relationship Id="rId43" Type="http://schemas.openxmlformats.org/officeDocument/2006/relationships/slideMaster" Target="slideMasters/slideMaster42.xml"/><Relationship Id="rId44" Type="http://schemas.openxmlformats.org/officeDocument/2006/relationships/slideMaster" Target="slideMasters/slideMaster43.xml"/><Relationship Id="rId45" Type="http://schemas.openxmlformats.org/officeDocument/2006/relationships/slideMaster" Target="slideMasters/slideMaster44.xml"/><Relationship Id="rId46" Type="http://schemas.openxmlformats.org/officeDocument/2006/relationships/slideMaster" Target="slideMasters/slideMaster45.xml"/><Relationship Id="rId47" Type="http://schemas.openxmlformats.org/officeDocument/2006/relationships/slideMaster" Target="slideMasters/slideMaster46.xml"/><Relationship Id="rId48" Type="http://schemas.openxmlformats.org/officeDocument/2006/relationships/slideMaster" Target="slideMasters/slideMaster47.xml"/><Relationship Id="rId49" Type="http://schemas.openxmlformats.org/officeDocument/2006/relationships/slideMaster" Target="slideMasters/slideMaster48.xml"/><Relationship Id="rId50" Type="http://schemas.openxmlformats.org/officeDocument/2006/relationships/notesMaster" Target="notesMasters/notesMaster1.xml"/><Relationship Id="rId51" Type="http://schemas.openxmlformats.org/officeDocument/2006/relationships/slide" Target="slides/slide1.xml"/><Relationship Id="rId52" Type="http://schemas.openxmlformats.org/officeDocument/2006/relationships/slide" Target="slides/slide2.xml"/><Relationship Id="rId53" Type="http://schemas.openxmlformats.org/officeDocument/2006/relationships/slide" Target="slides/slide3.xml"/><Relationship Id="rId54" Type="http://schemas.openxmlformats.org/officeDocument/2006/relationships/slide" Target="slides/slide4.xml"/><Relationship Id="rId55" Type="http://schemas.openxmlformats.org/officeDocument/2006/relationships/slide" Target="slides/slide5.xml"/><Relationship Id="rId56" Type="http://schemas.openxmlformats.org/officeDocument/2006/relationships/slide" Target="slides/slide6.xml"/><Relationship Id="rId5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9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7" name="PlaceHolder 4"/>
          <p:cNvSpPr>
            <a:spLocks noGrp="1"/>
          </p:cNvSpPr>
          <p:nvPr>
            <p:ph type="dt" idx="145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8" name="PlaceHolder 5"/>
          <p:cNvSpPr>
            <a:spLocks noGrp="1"/>
          </p:cNvSpPr>
          <p:nvPr>
            <p:ph type="ftr" idx="146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9" name="PlaceHolder 6"/>
          <p:cNvSpPr>
            <a:spLocks noGrp="1"/>
          </p:cNvSpPr>
          <p:nvPr>
            <p:ph type="sldNum" idx="147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DFA9859B-BBFF-4171-AE7E-AEC324D93A9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1520" cy="3381120"/>
          </a:xfrm>
          <a:prstGeom prst="rect">
            <a:avLst/>
          </a:prstGeom>
          <a:ln w="0">
            <a:noFill/>
          </a:ln>
        </p:spPr>
      </p:sp>
      <p:sp>
        <p:nvSpPr>
          <p:cNvPr id="511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3520" cy="394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2" name="PlaceHolder 3"/>
          <p:cNvSpPr>
            <a:spLocks noGrp="1"/>
          </p:cNvSpPr>
          <p:nvPr>
            <p:ph type="sldNum" idx="150"/>
          </p:nvPr>
        </p:nvSpPr>
        <p:spPr>
          <a:xfrm>
            <a:off x="4402080" y="9553680"/>
            <a:ext cx="3355560" cy="491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BBAFABB-B25E-49E4-B1DC-B7800D83B9DF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1520" cy="3381120"/>
          </a:xfrm>
          <a:prstGeom prst="rect">
            <a:avLst/>
          </a:prstGeom>
          <a:ln w="0">
            <a:noFill/>
          </a:ln>
        </p:spPr>
      </p:sp>
      <p:sp>
        <p:nvSpPr>
          <p:cNvPr id="514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3520" cy="394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5" name="PlaceHolder 3"/>
          <p:cNvSpPr>
            <a:spLocks noGrp="1"/>
          </p:cNvSpPr>
          <p:nvPr>
            <p:ph type="sldNum" idx="151"/>
          </p:nvPr>
        </p:nvSpPr>
        <p:spPr>
          <a:xfrm>
            <a:off x="4402080" y="9553680"/>
            <a:ext cx="3355560" cy="491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E357CC0-0781-4852-9026-91C842FA73CA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1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2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3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5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6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7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B69C52D-F03A-4050-AFEC-9FDD9CEA0A3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448704D-2F18-4730-9BE9-BFAFE3FC0BA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8B2A5B7-573B-4155-8A68-A7B4F09F672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98DBCF25-C057-431B-A8AC-1C72AE8B26D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89B96592-957E-4CEB-A829-D6ED35681D6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E22E1D55-D443-4220-9E9E-25F7973DB64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4BDD6D5E-C792-443C-B2B6-D3A054D6C0A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69378DE7-0C65-4CF8-A0D4-4779BB7DADD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2E04B18C-0AAA-4D59-82D3-B0D5CBA8D6F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17AE2FF9-9BA4-4DAA-B001-4DD3786B96A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E2E89237-66F7-4E32-9D37-11BEA22EF7F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"/>
          </p:nvPr>
        </p:nvSpPr>
        <p:spPr/>
        <p:txBody>
          <a:bodyPr/>
          <a:p>
            <a:fld id="{210999A7-620A-4EFF-93E1-4590DABFD06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8"/>
          </p:nvPr>
        </p:nvSpPr>
        <p:spPr/>
        <p:txBody>
          <a:bodyPr/>
          <a:p>
            <a:fld id="{21FAF4CE-F0CF-4751-AEF7-23117E4C5A4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1"/>
          </p:nvPr>
        </p:nvSpPr>
        <p:spPr/>
        <p:txBody>
          <a:bodyPr/>
          <a:p>
            <a:fld id="{CF00F1EE-6AE5-4DE8-B350-3B605E7DC84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4"/>
          </p:nvPr>
        </p:nvSpPr>
        <p:spPr/>
        <p:txBody>
          <a:bodyPr/>
          <a:p>
            <a:fld id="{FD142DBD-D88C-4363-919C-1ECB4A3E5CA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47"/>
          </p:nvPr>
        </p:nvSpPr>
        <p:spPr/>
        <p:txBody>
          <a:bodyPr/>
          <a:p>
            <a:fld id="{9DF81BF4-D48C-418F-9AE3-514AC4C4638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7E854DAE-27B3-4B16-83C1-BE84FF27ED3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3"/>
          </p:nvPr>
        </p:nvSpPr>
        <p:spPr/>
        <p:txBody>
          <a:bodyPr/>
          <a:p>
            <a:fld id="{ED5D9E62-EACD-4FBD-B4B5-0CF7DD761A1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6"/>
          </p:nvPr>
        </p:nvSpPr>
        <p:spPr/>
        <p:txBody>
          <a:bodyPr/>
          <a:p>
            <a:fld id="{919BA08D-9B14-4A1B-891C-0BC5EB77D22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9"/>
          </p:nvPr>
        </p:nvSpPr>
        <p:spPr/>
        <p:txBody>
          <a:bodyPr/>
          <a:p>
            <a:fld id="{EE2C72FD-1532-4A46-AEEA-BFA9B7063BC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2"/>
          </p:nvPr>
        </p:nvSpPr>
        <p:spPr/>
        <p:txBody>
          <a:bodyPr/>
          <a:p>
            <a:fld id="{181E8AE1-9253-4AA8-BFA7-1E8A668D581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5"/>
          </p:nvPr>
        </p:nvSpPr>
        <p:spPr/>
        <p:txBody>
          <a:bodyPr/>
          <a:p>
            <a:fld id="{82B16282-287E-4374-A722-B126A4B4ED2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8"/>
          </p:nvPr>
        </p:nvSpPr>
        <p:spPr/>
        <p:txBody>
          <a:bodyPr/>
          <a:p>
            <a:fld id="{9E8344EC-C1C9-4410-977B-F644A03FC3E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1"/>
          </p:nvPr>
        </p:nvSpPr>
        <p:spPr/>
        <p:txBody>
          <a:bodyPr/>
          <a:p>
            <a:fld id="{A5179E8E-7589-4238-946B-8F84766A6E3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4"/>
          </p:nvPr>
        </p:nvSpPr>
        <p:spPr/>
        <p:txBody>
          <a:bodyPr/>
          <a:p>
            <a:fld id="{6A265E85-A25D-4EBB-A3A8-0FCB63DC5AF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7"/>
          </p:nvPr>
        </p:nvSpPr>
        <p:spPr/>
        <p:txBody>
          <a:bodyPr/>
          <a:p>
            <a:fld id="{52BDFF82-5745-4FD3-B76D-E4A09DD8FCB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0"/>
          </p:nvPr>
        </p:nvSpPr>
        <p:spPr/>
        <p:txBody>
          <a:bodyPr/>
          <a:p>
            <a:fld id="{75507301-5E11-42C9-8028-F9071690897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3"/>
          </p:nvPr>
        </p:nvSpPr>
        <p:spPr/>
        <p:txBody>
          <a:bodyPr/>
          <a:p>
            <a:fld id="{F777ECFD-58D0-4633-B5D9-18B819C21EE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6"/>
          </p:nvPr>
        </p:nvSpPr>
        <p:spPr/>
        <p:txBody>
          <a:bodyPr/>
          <a:p>
            <a:fld id="{8DDF3BE2-D4AD-4090-9670-5BC2FAE18AC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8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9"/>
          </p:nvPr>
        </p:nvSpPr>
        <p:spPr/>
        <p:txBody>
          <a:bodyPr/>
          <a:p>
            <a:fld id="{149BBB62-DFA2-46C0-BB32-01BC1F01BBD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2"/>
          </p:nvPr>
        </p:nvSpPr>
        <p:spPr/>
        <p:txBody>
          <a:bodyPr/>
          <a:p>
            <a:fld id="{E638A948-C80A-44E6-8A3A-817410538E7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5"/>
          </p:nvPr>
        </p:nvSpPr>
        <p:spPr/>
        <p:txBody>
          <a:bodyPr/>
          <a:p>
            <a:fld id="{9229016E-E688-4D01-BCD4-3F1C0503BE8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8"/>
          </p:nvPr>
        </p:nvSpPr>
        <p:spPr/>
        <p:txBody>
          <a:bodyPr/>
          <a:p>
            <a:fld id="{D270BE98-679B-42C4-AE08-7929AD5C429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01"/>
          </p:nvPr>
        </p:nvSpPr>
        <p:spPr/>
        <p:txBody>
          <a:bodyPr/>
          <a:p>
            <a:fld id="{D086F51B-BEF8-4151-BABB-66F30EBE26E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04"/>
          </p:nvPr>
        </p:nvSpPr>
        <p:spPr/>
        <p:txBody>
          <a:bodyPr/>
          <a:p>
            <a:fld id="{5056ED2A-45FC-4D69-94F6-1BC598C4540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7"/>
          </p:nvPr>
        </p:nvSpPr>
        <p:spPr/>
        <p:txBody>
          <a:bodyPr/>
          <a:p>
            <a:fld id="{22B113AC-7AA1-47E1-A20F-5EBC3B2E8B3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0"/>
          </p:nvPr>
        </p:nvSpPr>
        <p:spPr/>
        <p:txBody>
          <a:bodyPr/>
          <a:p>
            <a:fld id="{25242EA2-5B5B-4E44-9721-7040A1D6793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3"/>
          </p:nvPr>
        </p:nvSpPr>
        <p:spPr/>
        <p:txBody>
          <a:bodyPr/>
          <a:p>
            <a:fld id="{D5719A3E-F02D-4F1E-9888-CD6EAAE69AF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6"/>
          </p:nvPr>
        </p:nvSpPr>
        <p:spPr/>
        <p:txBody>
          <a:bodyPr/>
          <a:p>
            <a:fld id="{94AF4C1C-0E20-4C8C-B46C-42602CE5E20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1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1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9"/>
          </p:nvPr>
        </p:nvSpPr>
        <p:spPr/>
        <p:txBody>
          <a:bodyPr/>
          <a:p>
            <a:fld id="{0DC434CD-4548-4278-88C2-101E499ED22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2"/>
          </p:nvPr>
        </p:nvSpPr>
        <p:spPr/>
        <p:txBody>
          <a:bodyPr/>
          <a:p>
            <a:fld id="{3F50121C-A13F-4A6F-BE79-F12316318C2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5"/>
          </p:nvPr>
        </p:nvSpPr>
        <p:spPr/>
        <p:txBody>
          <a:bodyPr/>
          <a:p>
            <a:fld id="{5DF5F499-20B2-4279-8CFF-ADE868399A0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2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8"/>
          </p:nvPr>
        </p:nvSpPr>
        <p:spPr/>
        <p:txBody>
          <a:bodyPr/>
          <a:p>
            <a:fld id="{5C869783-4D2E-48F6-9C92-8BD3F788E8C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31"/>
          </p:nvPr>
        </p:nvSpPr>
        <p:spPr/>
        <p:txBody>
          <a:bodyPr/>
          <a:p>
            <a:fld id="{4E6F53CE-CB36-446B-A4BC-BA619AE2631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34"/>
          </p:nvPr>
        </p:nvSpPr>
        <p:spPr/>
        <p:txBody>
          <a:bodyPr/>
          <a:p>
            <a:fld id="{205C7A47-D5B8-4C3C-AE32-50EC3292D71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3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37"/>
          </p:nvPr>
        </p:nvSpPr>
        <p:spPr/>
        <p:txBody>
          <a:bodyPr/>
          <a:p>
            <a:fld id="{713EBA4F-29F7-4F5F-9E1B-3566FCC2A24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3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0"/>
          </p:nvPr>
        </p:nvSpPr>
        <p:spPr/>
        <p:txBody>
          <a:bodyPr/>
          <a:p>
            <a:fld id="{FD429678-98AC-4904-9368-A5AB420B612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4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3"/>
          </p:nvPr>
        </p:nvSpPr>
        <p:spPr/>
        <p:txBody>
          <a:bodyPr/>
          <a:p>
            <a:fld id="{D7641551-90CF-4B8A-BFC2-D01F179BF79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4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3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4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5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6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8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9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0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4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1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4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2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4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3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4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4.xml"/>
</Relationships>
</file>

<file path=ppt/slideMasters/_rels/slideMaster45.xml.rels><?xml version="1.0" encoding="UTF-8"?>
<Relationships xmlns="http://schemas.openxmlformats.org/package/2006/relationships"><Relationship Id="rId1" Type="http://schemas.openxmlformats.org/officeDocument/2006/relationships/theme" Target="../theme/theme4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5.xml"/>
</Relationships>
</file>

<file path=ppt/slideMasters/_rels/slideMaster46.xml.rels><?xml version="1.0" encoding="UTF-8"?>
<Relationships xmlns="http://schemas.openxmlformats.org/package/2006/relationships"><Relationship Id="rId1" Type="http://schemas.openxmlformats.org/officeDocument/2006/relationships/theme" Target="../theme/theme4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6.xml"/>
</Relationships>
</file>

<file path=ppt/slideMasters/_rels/slideMaster47.xml.rels><?xml version="1.0" encoding="UTF-8"?>
<Relationships xmlns="http://schemas.openxmlformats.org/package/2006/relationships"><Relationship Id="rId1" Type="http://schemas.openxmlformats.org/officeDocument/2006/relationships/theme" Target="../theme/theme4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7.xml"/>
</Relationships>
</file>

<file path=ppt/slideMasters/_rels/slideMaster48.xml.rels><?xml version="1.0" encoding="UTF-8"?>
<Relationships xmlns="http://schemas.openxmlformats.org/package/2006/relationships"><Relationship Id="rId1" Type="http://schemas.openxmlformats.org/officeDocument/2006/relationships/theme" Target="../theme/theme4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12600"/>
            <a:ext cx="430920" cy="3632760"/>
            <a:chOff x="0" y="-12600"/>
            <a:chExt cx="430920" cy="363276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8640" y="401040"/>
              <a:ext cx="421920" cy="3218760"/>
            </a:xfrm>
            <a:custGeom>
              <a:avLst/>
              <a:gdLst>
                <a:gd name="textAreaLeft" fmla="*/ -6480 w 421920"/>
                <a:gd name="textAreaRight" fmla="*/ 428400 w 421920"/>
                <a:gd name="textAreaTop" fmla="*/ 6480 h 3218760"/>
                <a:gd name="textAreaBottom" fmla="*/ 3238200 h 32187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72" sy="55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12960"/>
              <a:ext cx="158040" cy="2215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8060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0DD83E4-0D83-4532-8162-AE13110611E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grpSp>
        <p:nvGrpSpPr>
          <p:cNvPr id="16" name="Group 6"/>
          <p:cNvGrpSpPr/>
          <p:nvPr/>
        </p:nvGrpSpPr>
        <p:grpSpPr>
          <a:xfrm>
            <a:off x="0" y="-12600"/>
            <a:ext cx="430920" cy="3632760"/>
            <a:chOff x="0" y="-12600"/>
            <a:chExt cx="430920" cy="3632760"/>
          </a:xfrm>
        </p:grpSpPr>
        <p:sp>
          <p:nvSpPr>
            <p:cNvPr id="17" name="Freeform: Shape 7"/>
            <p:cNvSpPr/>
            <p:nvPr/>
          </p:nvSpPr>
          <p:spPr>
            <a:xfrm flipH="1" flipV="1">
              <a:off x="8640" y="401040"/>
              <a:ext cx="421920" cy="3218760"/>
            </a:xfrm>
            <a:custGeom>
              <a:avLst/>
              <a:gdLst>
                <a:gd name="textAreaLeft" fmla="*/ -6480 w 421920"/>
                <a:gd name="textAreaRight" fmla="*/ 428400 w 421920"/>
                <a:gd name="textAreaTop" fmla="*/ 6480 h 3218760"/>
                <a:gd name="textAreaBottom" fmla="*/ 3238200 h 32187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72" sy="55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 flipV="1">
              <a:off x="0" y="-12960"/>
              <a:ext cx="158040" cy="2215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ftr" idx="4"/>
          </p:nvPr>
        </p:nvSpPr>
        <p:spPr>
          <a:xfrm>
            <a:off x="3445560" y="6889320"/>
            <a:ext cx="318060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" name="PlaceHolder 6"/>
          <p:cNvSpPr>
            <a:spLocks noGrp="1"/>
          </p:cNvSpPr>
          <p:nvPr>
            <p:ph type="sldNum" idx="5"/>
          </p:nvPr>
        </p:nvSpPr>
        <p:spPr>
          <a:xfrm>
            <a:off x="722376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B315FE4-F5D1-48A8-BCB1-873A2FC5010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7"/>
          <p:cNvSpPr>
            <a:spLocks noGrp="1"/>
          </p:cNvSpPr>
          <p:nvPr>
            <p:ph type="dt" idx="6"/>
          </p:nvPr>
        </p:nvSpPr>
        <p:spPr>
          <a:xfrm>
            <a:off x="50328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grpSp>
        <p:nvGrpSpPr>
          <p:cNvPr id="31" name="Group 6"/>
          <p:cNvGrpSpPr/>
          <p:nvPr/>
        </p:nvGrpSpPr>
        <p:grpSpPr>
          <a:xfrm>
            <a:off x="0" y="-12600"/>
            <a:ext cx="430920" cy="3632760"/>
            <a:chOff x="0" y="-12600"/>
            <a:chExt cx="430920" cy="3632760"/>
          </a:xfrm>
        </p:grpSpPr>
        <p:sp>
          <p:nvSpPr>
            <p:cNvPr id="32" name="Freeform: Shape 7"/>
            <p:cNvSpPr/>
            <p:nvPr/>
          </p:nvSpPr>
          <p:spPr>
            <a:xfrm flipH="1" flipV="1">
              <a:off x="8640" y="401040"/>
              <a:ext cx="421920" cy="3218760"/>
            </a:xfrm>
            <a:custGeom>
              <a:avLst/>
              <a:gdLst>
                <a:gd name="textAreaLeft" fmla="*/ -6480 w 421920"/>
                <a:gd name="textAreaRight" fmla="*/ 428400 w 421920"/>
                <a:gd name="textAreaTop" fmla="*/ 6480 h 3218760"/>
                <a:gd name="textAreaBottom" fmla="*/ 3238200 h 32187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72" sy="55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" name="Rectangle 8"/>
            <p:cNvSpPr/>
            <p:nvPr/>
          </p:nvSpPr>
          <p:spPr>
            <a:xfrm flipV="1">
              <a:off x="0" y="-12960"/>
              <a:ext cx="158040" cy="2215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ftr" idx="7"/>
          </p:nvPr>
        </p:nvSpPr>
        <p:spPr>
          <a:xfrm>
            <a:off x="3445560" y="6889320"/>
            <a:ext cx="318060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sldNum" idx="8"/>
          </p:nvPr>
        </p:nvSpPr>
        <p:spPr>
          <a:xfrm>
            <a:off x="722376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CEAA375-04D9-4F8D-BA2D-C034236BD26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dt" idx="9"/>
          </p:nvPr>
        </p:nvSpPr>
        <p:spPr>
          <a:xfrm>
            <a:off x="50328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grpSp>
        <p:nvGrpSpPr>
          <p:cNvPr id="46" name="Group 6"/>
          <p:cNvGrpSpPr/>
          <p:nvPr/>
        </p:nvGrpSpPr>
        <p:grpSpPr>
          <a:xfrm>
            <a:off x="0" y="-12600"/>
            <a:ext cx="430920" cy="3632760"/>
            <a:chOff x="0" y="-12600"/>
            <a:chExt cx="430920" cy="3632760"/>
          </a:xfrm>
        </p:grpSpPr>
        <p:sp>
          <p:nvSpPr>
            <p:cNvPr id="47" name="Freeform: Shape 7"/>
            <p:cNvSpPr/>
            <p:nvPr/>
          </p:nvSpPr>
          <p:spPr>
            <a:xfrm flipH="1" flipV="1">
              <a:off x="8640" y="401040"/>
              <a:ext cx="421920" cy="3218760"/>
            </a:xfrm>
            <a:custGeom>
              <a:avLst/>
              <a:gdLst>
                <a:gd name="textAreaLeft" fmla="*/ -6480 w 421920"/>
                <a:gd name="textAreaRight" fmla="*/ 428400 w 421920"/>
                <a:gd name="textAreaTop" fmla="*/ 6480 h 3218760"/>
                <a:gd name="textAreaBottom" fmla="*/ 3238200 h 32187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72" sy="55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48" name="Rectangle 8"/>
            <p:cNvSpPr/>
            <p:nvPr/>
          </p:nvSpPr>
          <p:spPr>
            <a:xfrm flipV="1">
              <a:off x="0" y="-12960"/>
              <a:ext cx="158040" cy="2215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ftr" idx="10"/>
          </p:nvPr>
        </p:nvSpPr>
        <p:spPr>
          <a:xfrm>
            <a:off x="3445560" y="6889320"/>
            <a:ext cx="318060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sldNum" idx="11"/>
          </p:nvPr>
        </p:nvSpPr>
        <p:spPr>
          <a:xfrm>
            <a:off x="722376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ED58057-90CB-4A72-BC38-B4DEA55C9592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dt" idx="12"/>
          </p:nvPr>
        </p:nvSpPr>
        <p:spPr>
          <a:xfrm>
            <a:off x="50328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grpSp>
        <p:nvGrpSpPr>
          <p:cNvPr id="59" name="Group 6"/>
          <p:cNvGrpSpPr/>
          <p:nvPr/>
        </p:nvGrpSpPr>
        <p:grpSpPr>
          <a:xfrm>
            <a:off x="0" y="-12600"/>
            <a:ext cx="430920" cy="3632760"/>
            <a:chOff x="0" y="-12600"/>
            <a:chExt cx="430920" cy="3632760"/>
          </a:xfrm>
        </p:grpSpPr>
        <p:sp>
          <p:nvSpPr>
            <p:cNvPr id="60" name="Freeform: Shape 7"/>
            <p:cNvSpPr/>
            <p:nvPr/>
          </p:nvSpPr>
          <p:spPr>
            <a:xfrm flipH="1" flipV="1">
              <a:off x="8640" y="401040"/>
              <a:ext cx="421920" cy="3218760"/>
            </a:xfrm>
            <a:custGeom>
              <a:avLst/>
              <a:gdLst>
                <a:gd name="textAreaLeft" fmla="*/ -6480 w 421920"/>
                <a:gd name="textAreaRight" fmla="*/ 428400 w 421920"/>
                <a:gd name="textAreaTop" fmla="*/ 6480 h 3218760"/>
                <a:gd name="textAreaBottom" fmla="*/ 3238200 h 32187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72" sy="55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61" name="Rectangle 8"/>
            <p:cNvSpPr/>
            <p:nvPr/>
          </p:nvSpPr>
          <p:spPr>
            <a:xfrm flipV="1">
              <a:off x="0" y="-12960"/>
              <a:ext cx="158040" cy="2215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6"/>
          <p:cNvSpPr>
            <a:spLocks noGrp="1"/>
          </p:cNvSpPr>
          <p:nvPr>
            <p:ph type="ftr" idx="13"/>
          </p:nvPr>
        </p:nvSpPr>
        <p:spPr>
          <a:xfrm>
            <a:off x="3445560" y="6889320"/>
            <a:ext cx="318060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8" name="PlaceHolder 7"/>
          <p:cNvSpPr>
            <a:spLocks noGrp="1"/>
          </p:cNvSpPr>
          <p:nvPr>
            <p:ph type="sldNum" idx="14"/>
          </p:nvPr>
        </p:nvSpPr>
        <p:spPr>
          <a:xfrm>
            <a:off x="722376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DE9BBE5-2EE0-401B-AFAA-7C20AEF343F0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8"/>
          <p:cNvSpPr>
            <a:spLocks noGrp="1"/>
          </p:cNvSpPr>
          <p:nvPr>
            <p:ph type="dt" idx="15"/>
          </p:nvPr>
        </p:nvSpPr>
        <p:spPr>
          <a:xfrm>
            <a:off x="50328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grpSp>
        <p:nvGrpSpPr>
          <p:cNvPr id="76" name="Group 6"/>
          <p:cNvGrpSpPr/>
          <p:nvPr/>
        </p:nvGrpSpPr>
        <p:grpSpPr>
          <a:xfrm>
            <a:off x="0" y="-12600"/>
            <a:ext cx="430920" cy="3632760"/>
            <a:chOff x="0" y="-12600"/>
            <a:chExt cx="430920" cy="3632760"/>
          </a:xfrm>
        </p:grpSpPr>
        <p:sp>
          <p:nvSpPr>
            <p:cNvPr id="77" name="Freeform: Shape 7"/>
            <p:cNvSpPr/>
            <p:nvPr/>
          </p:nvSpPr>
          <p:spPr>
            <a:xfrm flipH="1" flipV="1">
              <a:off x="8640" y="401040"/>
              <a:ext cx="421920" cy="3218760"/>
            </a:xfrm>
            <a:custGeom>
              <a:avLst/>
              <a:gdLst>
                <a:gd name="textAreaLeft" fmla="*/ -6480 w 421920"/>
                <a:gd name="textAreaRight" fmla="*/ 428400 w 421920"/>
                <a:gd name="textAreaTop" fmla="*/ 6480 h 3218760"/>
                <a:gd name="textAreaBottom" fmla="*/ 3238200 h 32187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72" sy="55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78" name="Rectangle 8"/>
            <p:cNvSpPr/>
            <p:nvPr/>
          </p:nvSpPr>
          <p:spPr>
            <a:xfrm flipV="1">
              <a:off x="0" y="-12960"/>
              <a:ext cx="158040" cy="2215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79" name="PlaceHolder 1"/>
          <p:cNvSpPr>
            <a:spLocks noGrp="1"/>
          </p:cNvSpPr>
          <p:nvPr>
            <p:ph type="ftr" idx="16"/>
          </p:nvPr>
        </p:nvSpPr>
        <p:spPr>
          <a:xfrm>
            <a:off x="3445560" y="6889320"/>
            <a:ext cx="318060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sldNum" idx="17"/>
          </p:nvPr>
        </p:nvSpPr>
        <p:spPr>
          <a:xfrm>
            <a:off x="722376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416D809-D9A8-4BE6-A5B5-8D4530385300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dt" idx="18"/>
          </p:nvPr>
        </p:nvSpPr>
        <p:spPr>
          <a:xfrm>
            <a:off x="50328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4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grpSp>
        <p:nvGrpSpPr>
          <p:cNvPr id="83" name="Group 6"/>
          <p:cNvGrpSpPr/>
          <p:nvPr/>
        </p:nvGrpSpPr>
        <p:grpSpPr>
          <a:xfrm>
            <a:off x="0" y="-12600"/>
            <a:ext cx="430920" cy="3632760"/>
            <a:chOff x="0" y="-12600"/>
            <a:chExt cx="430920" cy="3632760"/>
          </a:xfrm>
        </p:grpSpPr>
        <p:sp>
          <p:nvSpPr>
            <p:cNvPr id="84" name="Freeform: Shape 7"/>
            <p:cNvSpPr/>
            <p:nvPr/>
          </p:nvSpPr>
          <p:spPr>
            <a:xfrm flipH="1" flipV="1">
              <a:off x="8640" y="401040"/>
              <a:ext cx="421920" cy="3218760"/>
            </a:xfrm>
            <a:custGeom>
              <a:avLst/>
              <a:gdLst>
                <a:gd name="textAreaLeft" fmla="*/ -6480 w 421920"/>
                <a:gd name="textAreaRight" fmla="*/ 428400 w 421920"/>
                <a:gd name="textAreaTop" fmla="*/ 6480 h 3218760"/>
                <a:gd name="textAreaBottom" fmla="*/ 3238200 h 32187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72" sy="55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85" name="Rectangle 8"/>
            <p:cNvSpPr/>
            <p:nvPr/>
          </p:nvSpPr>
          <p:spPr>
            <a:xfrm flipV="1">
              <a:off x="0" y="-12960"/>
              <a:ext cx="158040" cy="2215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86" name="PlaceHolder 1"/>
          <p:cNvSpPr>
            <a:spLocks noGrp="1"/>
          </p:cNvSpPr>
          <p:nvPr>
            <p:ph type="ftr" idx="19"/>
          </p:nvPr>
        </p:nvSpPr>
        <p:spPr>
          <a:xfrm>
            <a:off x="3445560" y="6889320"/>
            <a:ext cx="318060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ldNum" idx="20"/>
          </p:nvPr>
        </p:nvSpPr>
        <p:spPr>
          <a:xfrm>
            <a:off x="722376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CA6F405-2C1C-481F-AF8D-37B813050C4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dt" idx="21"/>
          </p:nvPr>
        </p:nvSpPr>
        <p:spPr>
          <a:xfrm>
            <a:off x="50328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4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grpSp>
        <p:nvGrpSpPr>
          <p:cNvPr id="92" name="Group 6"/>
          <p:cNvGrpSpPr/>
          <p:nvPr/>
        </p:nvGrpSpPr>
        <p:grpSpPr>
          <a:xfrm>
            <a:off x="0" y="-12600"/>
            <a:ext cx="430920" cy="3632760"/>
            <a:chOff x="0" y="-12600"/>
            <a:chExt cx="430920" cy="3632760"/>
          </a:xfrm>
        </p:grpSpPr>
        <p:sp>
          <p:nvSpPr>
            <p:cNvPr id="93" name="Freeform: Shape 7"/>
            <p:cNvSpPr/>
            <p:nvPr/>
          </p:nvSpPr>
          <p:spPr>
            <a:xfrm flipH="1" flipV="1">
              <a:off x="8640" y="401040"/>
              <a:ext cx="421920" cy="3218760"/>
            </a:xfrm>
            <a:custGeom>
              <a:avLst/>
              <a:gdLst>
                <a:gd name="textAreaLeft" fmla="*/ -6480 w 421920"/>
                <a:gd name="textAreaRight" fmla="*/ 428400 w 421920"/>
                <a:gd name="textAreaTop" fmla="*/ 6480 h 3218760"/>
                <a:gd name="textAreaBottom" fmla="*/ 3238200 h 32187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72" sy="55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94" name="Rectangle 8"/>
            <p:cNvSpPr/>
            <p:nvPr/>
          </p:nvSpPr>
          <p:spPr>
            <a:xfrm flipV="1">
              <a:off x="0" y="-12960"/>
              <a:ext cx="158040" cy="2215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ftr" idx="22"/>
          </p:nvPr>
        </p:nvSpPr>
        <p:spPr>
          <a:xfrm>
            <a:off x="3445560" y="6889320"/>
            <a:ext cx="318060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sldNum" idx="23"/>
          </p:nvPr>
        </p:nvSpPr>
        <p:spPr>
          <a:xfrm>
            <a:off x="722376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D8F05A1-0DFD-4D31-9000-5D2355DF7A7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9" name="PlaceHolder 5"/>
          <p:cNvSpPr>
            <a:spLocks noGrp="1"/>
          </p:cNvSpPr>
          <p:nvPr>
            <p:ph type="dt" idx="24"/>
          </p:nvPr>
        </p:nvSpPr>
        <p:spPr>
          <a:xfrm>
            <a:off x="50328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4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grpSp>
        <p:nvGrpSpPr>
          <p:cNvPr id="103" name="Group 6"/>
          <p:cNvGrpSpPr/>
          <p:nvPr/>
        </p:nvGrpSpPr>
        <p:grpSpPr>
          <a:xfrm>
            <a:off x="0" y="-12600"/>
            <a:ext cx="430920" cy="3632760"/>
            <a:chOff x="0" y="-12600"/>
            <a:chExt cx="430920" cy="3632760"/>
          </a:xfrm>
        </p:grpSpPr>
        <p:sp>
          <p:nvSpPr>
            <p:cNvPr id="104" name="Freeform: Shape 7"/>
            <p:cNvSpPr/>
            <p:nvPr/>
          </p:nvSpPr>
          <p:spPr>
            <a:xfrm flipH="1" flipV="1">
              <a:off x="8640" y="401040"/>
              <a:ext cx="421920" cy="3218760"/>
            </a:xfrm>
            <a:custGeom>
              <a:avLst/>
              <a:gdLst>
                <a:gd name="textAreaLeft" fmla="*/ -6480 w 421920"/>
                <a:gd name="textAreaRight" fmla="*/ 428400 w 421920"/>
                <a:gd name="textAreaTop" fmla="*/ 6480 h 3218760"/>
                <a:gd name="textAreaBottom" fmla="*/ 3238200 h 32187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72" sy="55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05" name="Rectangle 8"/>
            <p:cNvSpPr/>
            <p:nvPr/>
          </p:nvSpPr>
          <p:spPr>
            <a:xfrm flipV="1">
              <a:off x="0" y="-12960"/>
              <a:ext cx="158040" cy="2215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ftr" idx="25"/>
          </p:nvPr>
        </p:nvSpPr>
        <p:spPr>
          <a:xfrm>
            <a:off x="3445560" y="6889320"/>
            <a:ext cx="318060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sldNum" idx="26"/>
          </p:nvPr>
        </p:nvSpPr>
        <p:spPr>
          <a:xfrm>
            <a:off x="722376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BD11888-1191-4D62-A920-2F4586CA5A1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0" name="PlaceHolder 5"/>
          <p:cNvSpPr>
            <a:spLocks noGrp="1"/>
          </p:cNvSpPr>
          <p:nvPr>
            <p:ph type="dt" idx="27"/>
          </p:nvPr>
        </p:nvSpPr>
        <p:spPr>
          <a:xfrm>
            <a:off x="50328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4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grpSp>
        <p:nvGrpSpPr>
          <p:cNvPr id="114" name="Group 6"/>
          <p:cNvGrpSpPr/>
          <p:nvPr/>
        </p:nvGrpSpPr>
        <p:grpSpPr>
          <a:xfrm>
            <a:off x="0" y="-12600"/>
            <a:ext cx="430920" cy="3632760"/>
            <a:chOff x="0" y="-12600"/>
            <a:chExt cx="430920" cy="3632760"/>
          </a:xfrm>
        </p:grpSpPr>
        <p:sp>
          <p:nvSpPr>
            <p:cNvPr id="115" name="Freeform: Shape 7"/>
            <p:cNvSpPr/>
            <p:nvPr/>
          </p:nvSpPr>
          <p:spPr>
            <a:xfrm flipH="1" flipV="1">
              <a:off x="8640" y="401040"/>
              <a:ext cx="421920" cy="3218760"/>
            </a:xfrm>
            <a:custGeom>
              <a:avLst/>
              <a:gdLst>
                <a:gd name="textAreaLeft" fmla="*/ -6480 w 421920"/>
                <a:gd name="textAreaRight" fmla="*/ 428400 w 421920"/>
                <a:gd name="textAreaTop" fmla="*/ 6480 h 3218760"/>
                <a:gd name="textAreaBottom" fmla="*/ 3238200 h 32187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72" sy="55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16" name="Rectangle 8"/>
            <p:cNvSpPr/>
            <p:nvPr/>
          </p:nvSpPr>
          <p:spPr>
            <a:xfrm flipV="1">
              <a:off x="0" y="-12960"/>
              <a:ext cx="158040" cy="2215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ftr" idx="28"/>
          </p:nvPr>
        </p:nvSpPr>
        <p:spPr>
          <a:xfrm>
            <a:off x="3445560" y="6889320"/>
            <a:ext cx="318060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sldNum" idx="29"/>
          </p:nvPr>
        </p:nvSpPr>
        <p:spPr>
          <a:xfrm>
            <a:off x="722376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1CF432D-CE70-4D50-8005-745F12862E0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 type="dt" idx="30"/>
          </p:nvPr>
        </p:nvSpPr>
        <p:spPr>
          <a:xfrm>
            <a:off x="50328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4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grpSp>
        <p:nvGrpSpPr>
          <p:cNvPr id="127" name="Group 6"/>
          <p:cNvGrpSpPr/>
          <p:nvPr/>
        </p:nvGrpSpPr>
        <p:grpSpPr>
          <a:xfrm>
            <a:off x="0" y="-12600"/>
            <a:ext cx="430920" cy="3632760"/>
            <a:chOff x="0" y="-12600"/>
            <a:chExt cx="430920" cy="3632760"/>
          </a:xfrm>
        </p:grpSpPr>
        <p:sp>
          <p:nvSpPr>
            <p:cNvPr id="128" name="Freeform: Shape 7"/>
            <p:cNvSpPr/>
            <p:nvPr/>
          </p:nvSpPr>
          <p:spPr>
            <a:xfrm flipH="1" flipV="1">
              <a:off x="8640" y="401040"/>
              <a:ext cx="421920" cy="3218760"/>
            </a:xfrm>
            <a:custGeom>
              <a:avLst/>
              <a:gdLst>
                <a:gd name="textAreaLeft" fmla="*/ -6480 w 421920"/>
                <a:gd name="textAreaRight" fmla="*/ 428400 w 421920"/>
                <a:gd name="textAreaTop" fmla="*/ 6480 h 3218760"/>
                <a:gd name="textAreaBottom" fmla="*/ 3238200 h 32187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72" sy="55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29" name="Rectangle 8"/>
            <p:cNvSpPr/>
            <p:nvPr/>
          </p:nvSpPr>
          <p:spPr>
            <a:xfrm flipV="1">
              <a:off x="0" y="-12960"/>
              <a:ext cx="158040" cy="2215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ftr" idx="31"/>
          </p:nvPr>
        </p:nvSpPr>
        <p:spPr>
          <a:xfrm>
            <a:off x="3445560" y="6889320"/>
            <a:ext cx="318060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sldNum" idx="32"/>
          </p:nvPr>
        </p:nvSpPr>
        <p:spPr>
          <a:xfrm>
            <a:off x="722376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A5DA022-EBBF-4299-8669-11AE1D101B51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dt" idx="33"/>
          </p:nvPr>
        </p:nvSpPr>
        <p:spPr>
          <a:xfrm>
            <a:off x="50328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4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grpSp>
        <p:nvGrpSpPr>
          <p:cNvPr id="136" name="Group 6"/>
          <p:cNvGrpSpPr/>
          <p:nvPr/>
        </p:nvGrpSpPr>
        <p:grpSpPr>
          <a:xfrm>
            <a:off x="0" y="-12600"/>
            <a:ext cx="430920" cy="3632760"/>
            <a:chOff x="0" y="-12600"/>
            <a:chExt cx="430920" cy="3632760"/>
          </a:xfrm>
        </p:grpSpPr>
        <p:sp>
          <p:nvSpPr>
            <p:cNvPr id="137" name="Freeform: Shape 7"/>
            <p:cNvSpPr/>
            <p:nvPr/>
          </p:nvSpPr>
          <p:spPr>
            <a:xfrm flipH="1" flipV="1">
              <a:off x="8640" y="401040"/>
              <a:ext cx="421920" cy="3218760"/>
            </a:xfrm>
            <a:custGeom>
              <a:avLst/>
              <a:gdLst>
                <a:gd name="textAreaLeft" fmla="*/ -6480 w 421920"/>
                <a:gd name="textAreaRight" fmla="*/ 428400 w 421920"/>
                <a:gd name="textAreaTop" fmla="*/ 6480 h 3218760"/>
                <a:gd name="textAreaBottom" fmla="*/ 3238200 h 32187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72" sy="55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38" name="Rectangle 8"/>
            <p:cNvSpPr/>
            <p:nvPr/>
          </p:nvSpPr>
          <p:spPr>
            <a:xfrm flipV="1">
              <a:off x="0" y="-12960"/>
              <a:ext cx="158040" cy="2215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9" name="PlaceHolder 1"/>
          <p:cNvSpPr>
            <a:spLocks noGrp="1"/>
          </p:cNvSpPr>
          <p:nvPr>
            <p:ph type="ftr" idx="34"/>
          </p:nvPr>
        </p:nvSpPr>
        <p:spPr>
          <a:xfrm>
            <a:off x="3445560" y="6889320"/>
            <a:ext cx="318060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sldNum" idx="35"/>
          </p:nvPr>
        </p:nvSpPr>
        <p:spPr>
          <a:xfrm>
            <a:off x="722376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09DD1C8-73B9-472F-A1C0-646C97C595B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dt" idx="36"/>
          </p:nvPr>
        </p:nvSpPr>
        <p:spPr>
          <a:xfrm>
            <a:off x="50328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4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9560" cy="7556040"/>
          </a:xfrm>
          <a:prstGeom prst="rect">
            <a:avLst/>
          </a:prstGeom>
          <a:ln w="0">
            <a:noFill/>
          </a:ln>
        </p:spPr>
      </p:pic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 type="ftr" idx="37"/>
          </p:nvPr>
        </p:nvSpPr>
        <p:spPr>
          <a:xfrm>
            <a:off x="3445560" y="6890040"/>
            <a:ext cx="318672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8" name="PlaceHolder 6"/>
          <p:cNvSpPr>
            <a:spLocks noGrp="1"/>
          </p:cNvSpPr>
          <p:nvPr>
            <p:ph type="sldNum" idx="38"/>
          </p:nvPr>
        </p:nvSpPr>
        <p:spPr>
          <a:xfrm>
            <a:off x="722412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135AF6C-7F53-457E-A914-30A49B27FDB6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9" name="PlaceHolder 7"/>
          <p:cNvSpPr>
            <a:spLocks noGrp="1"/>
          </p:cNvSpPr>
          <p:nvPr>
            <p:ph type="dt" idx="39"/>
          </p:nvPr>
        </p:nvSpPr>
        <p:spPr>
          <a:xfrm>
            <a:off x="50328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3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9560" cy="7556040"/>
          </a:xfrm>
          <a:prstGeom prst="rect">
            <a:avLst/>
          </a:prstGeom>
          <a:ln w="0">
            <a:noFill/>
          </a:ln>
        </p:spPr>
      </p:pic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 type="ftr" idx="40"/>
          </p:nvPr>
        </p:nvSpPr>
        <p:spPr>
          <a:xfrm>
            <a:off x="3445560" y="6890040"/>
            <a:ext cx="318672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0" name="PlaceHolder 6"/>
          <p:cNvSpPr>
            <a:spLocks noGrp="1"/>
          </p:cNvSpPr>
          <p:nvPr>
            <p:ph type="sldNum" idx="41"/>
          </p:nvPr>
        </p:nvSpPr>
        <p:spPr>
          <a:xfrm>
            <a:off x="722412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549EB9E-1CDF-4705-8622-5E4BD2E8B31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1" name="PlaceHolder 7"/>
          <p:cNvSpPr>
            <a:spLocks noGrp="1"/>
          </p:cNvSpPr>
          <p:nvPr>
            <p:ph type="dt" idx="42"/>
          </p:nvPr>
        </p:nvSpPr>
        <p:spPr>
          <a:xfrm>
            <a:off x="50328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9560" cy="7556040"/>
          </a:xfrm>
          <a:prstGeom prst="rect">
            <a:avLst/>
          </a:prstGeom>
          <a:ln w="0">
            <a:noFill/>
          </a:ln>
        </p:spPr>
      </p:pic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ftr" idx="43"/>
          </p:nvPr>
        </p:nvSpPr>
        <p:spPr>
          <a:xfrm>
            <a:off x="3445560" y="6890040"/>
            <a:ext cx="318672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 type="sldNum" idx="44"/>
          </p:nvPr>
        </p:nvSpPr>
        <p:spPr>
          <a:xfrm>
            <a:off x="722412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0ABFAF6-1FC7-48D7-BAE4-612D78AC84A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 type="dt" idx="45"/>
          </p:nvPr>
        </p:nvSpPr>
        <p:spPr>
          <a:xfrm>
            <a:off x="50328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3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9560" cy="7556040"/>
          </a:xfrm>
          <a:prstGeom prst="rect">
            <a:avLst/>
          </a:prstGeom>
          <a:ln w="0">
            <a:noFill/>
          </a:ln>
        </p:spPr>
      </p:pic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6"/>
          <p:cNvSpPr>
            <a:spLocks noGrp="1"/>
          </p:cNvSpPr>
          <p:nvPr>
            <p:ph type="ftr" idx="46"/>
          </p:nvPr>
        </p:nvSpPr>
        <p:spPr>
          <a:xfrm>
            <a:off x="3445560" y="6890040"/>
            <a:ext cx="318672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3" name="PlaceHolder 7"/>
          <p:cNvSpPr>
            <a:spLocks noGrp="1"/>
          </p:cNvSpPr>
          <p:nvPr>
            <p:ph type="sldNum" idx="47"/>
          </p:nvPr>
        </p:nvSpPr>
        <p:spPr>
          <a:xfrm>
            <a:off x="722412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E404F55-CFCF-4B04-8746-134355DA17D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4" name="PlaceHolder 8"/>
          <p:cNvSpPr>
            <a:spLocks noGrp="1"/>
          </p:cNvSpPr>
          <p:nvPr>
            <p:ph type="dt" idx="48"/>
          </p:nvPr>
        </p:nvSpPr>
        <p:spPr>
          <a:xfrm>
            <a:off x="50328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3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9560" cy="7556040"/>
          </a:xfrm>
          <a:prstGeom prst="rect">
            <a:avLst/>
          </a:prstGeom>
          <a:ln w="0">
            <a:noFill/>
          </a:ln>
        </p:spPr>
      </p:pic>
      <p:sp>
        <p:nvSpPr>
          <p:cNvPr id="191" name="PlaceHolder 1"/>
          <p:cNvSpPr>
            <a:spLocks noGrp="1"/>
          </p:cNvSpPr>
          <p:nvPr>
            <p:ph type="ftr" idx="49"/>
          </p:nvPr>
        </p:nvSpPr>
        <p:spPr>
          <a:xfrm>
            <a:off x="3445560" y="6890040"/>
            <a:ext cx="318672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sldNum" idx="50"/>
          </p:nvPr>
        </p:nvSpPr>
        <p:spPr>
          <a:xfrm>
            <a:off x="722412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2188BA8-968F-42EF-A96D-285697AFBB7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dt" idx="51"/>
          </p:nvPr>
        </p:nvSpPr>
        <p:spPr>
          <a:xfrm>
            <a:off x="50328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1" r:id="rId3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9560" cy="7556040"/>
          </a:xfrm>
          <a:prstGeom prst="rect">
            <a:avLst/>
          </a:prstGeom>
          <a:ln w="0">
            <a:noFill/>
          </a:ln>
        </p:spPr>
      </p:pic>
      <p:sp>
        <p:nvSpPr>
          <p:cNvPr id="195" name="PlaceHolder 1"/>
          <p:cNvSpPr>
            <a:spLocks noGrp="1"/>
          </p:cNvSpPr>
          <p:nvPr>
            <p:ph type="ftr" idx="52"/>
          </p:nvPr>
        </p:nvSpPr>
        <p:spPr>
          <a:xfrm>
            <a:off x="3445560" y="6890040"/>
            <a:ext cx="318672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sldNum" idx="53"/>
          </p:nvPr>
        </p:nvSpPr>
        <p:spPr>
          <a:xfrm>
            <a:off x="722412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74CF826-485A-4592-AC1E-597C3BABA16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dt" idx="54"/>
          </p:nvPr>
        </p:nvSpPr>
        <p:spPr>
          <a:xfrm>
            <a:off x="50328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3" r:id="rId3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9560" cy="7556040"/>
          </a:xfrm>
          <a:prstGeom prst="rect">
            <a:avLst/>
          </a:prstGeom>
          <a:ln w="0">
            <a:noFill/>
          </a:ln>
        </p:spPr>
      </p:pic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ftr" idx="55"/>
          </p:nvPr>
        </p:nvSpPr>
        <p:spPr>
          <a:xfrm>
            <a:off x="3445560" y="6890040"/>
            <a:ext cx="318672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 type="sldNum" idx="56"/>
          </p:nvPr>
        </p:nvSpPr>
        <p:spPr>
          <a:xfrm>
            <a:off x="722412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41FCF9B-D3C0-448E-803C-527DB10D558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3" name="PlaceHolder 5"/>
          <p:cNvSpPr>
            <a:spLocks noGrp="1"/>
          </p:cNvSpPr>
          <p:nvPr>
            <p:ph type="dt" idx="57"/>
          </p:nvPr>
        </p:nvSpPr>
        <p:spPr>
          <a:xfrm>
            <a:off x="50328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5" r:id="rId3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9560" cy="7556040"/>
          </a:xfrm>
          <a:prstGeom prst="rect">
            <a:avLst/>
          </a:prstGeom>
          <a:ln w="0">
            <a:noFill/>
          </a:ln>
        </p:spPr>
      </p:pic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ftr" idx="58"/>
          </p:nvPr>
        </p:nvSpPr>
        <p:spPr>
          <a:xfrm>
            <a:off x="3445560" y="6890040"/>
            <a:ext cx="318672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 type="sldNum" idx="59"/>
          </p:nvPr>
        </p:nvSpPr>
        <p:spPr>
          <a:xfrm>
            <a:off x="722412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56BCD23-7F70-4FF0-AC5E-D56FE793975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1" name="PlaceHolder 5"/>
          <p:cNvSpPr>
            <a:spLocks noGrp="1"/>
          </p:cNvSpPr>
          <p:nvPr>
            <p:ph type="dt" idx="60"/>
          </p:nvPr>
        </p:nvSpPr>
        <p:spPr>
          <a:xfrm>
            <a:off x="50328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7" r:id="rId3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9560" cy="7556040"/>
          </a:xfrm>
          <a:prstGeom prst="rect">
            <a:avLst/>
          </a:prstGeom>
          <a:ln w="0">
            <a:noFill/>
          </a:ln>
        </p:spPr>
      </p:pic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 type="ftr" idx="61"/>
          </p:nvPr>
        </p:nvSpPr>
        <p:spPr>
          <a:xfrm>
            <a:off x="3445560" y="6890040"/>
            <a:ext cx="318672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PlaceHolder 5"/>
          <p:cNvSpPr>
            <a:spLocks noGrp="1"/>
          </p:cNvSpPr>
          <p:nvPr>
            <p:ph type="sldNum" idx="62"/>
          </p:nvPr>
        </p:nvSpPr>
        <p:spPr>
          <a:xfrm>
            <a:off x="722412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3819C45-7E3F-4CC6-A7D2-8AC6E6B6E396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PlaceHolder 6"/>
          <p:cNvSpPr>
            <a:spLocks noGrp="1"/>
          </p:cNvSpPr>
          <p:nvPr>
            <p:ph type="dt" idx="63"/>
          </p:nvPr>
        </p:nvSpPr>
        <p:spPr>
          <a:xfrm>
            <a:off x="50328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9" r:id="rId3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9560" cy="7556040"/>
          </a:xfrm>
          <a:prstGeom prst="rect">
            <a:avLst/>
          </a:prstGeom>
          <a:ln w="0">
            <a:noFill/>
          </a:ln>
        </p:spPr>
      </p:pic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ftr" idx="64"/>
          </p:nvPr>
        </p:nvSpPr>
        <p:spPr>
          <a:xfrm>
            <a:off x="3445560" y="6890040"/>
            <a:ext cx="318672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sldNum" idx="65"/>
          </p:nvPr>
        </p:nvSpPr>
        <p:spPr>
          <a:xfrm>
            <a:off x="722412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7F8D7EC-0412-40C3-B0A0-99C5623DAFF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dt" idx="66"/>
          </p:nvPr>
        </p:nvSpPr>
        <p:spPr>
          <a:xfrm>
            <a:off x="50328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1" r:id="rId3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9560" cy="7556040"/>
          </a:xfrm>
          <a:prstGeom prst="rect">
            <a:avLst/>
          </a:prstGeom>
          <a:ln w="0">
            <a:noFill/>
          </a:ln>
        </p:spPr>
      </p:pic>
      <p:sp>
        <p:nvSpPr>
          <p:cNvPr id="231" name="PlaceHolder 1"/>
          <p:cNvSpPr>
            <a:spLocks noGrp="1"/>
          </p:cNvSpPr>
          <p:nvPr>
            <p:ph type="ftr" idx="67"/>
          </p:nvPr>
        </p:nvSpPr>
        <p:spPr>
          <a:xfrm>
            <a:off x="3445560" y="6890040"/>
            <a:ext cx="318672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sldNum" idx="68"/>
          </p:nvPr>
        </p:nvSpPr>
        <p:spPr>
          <a:xfrm>
            <a:off x="722412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15928DC-822B-4AAF-8A85-5B0CFC8C0B5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dt" idx="69"/>
          </p:nvPr>
        </p:nvSpPr>
        <p:spPr>
          <a:xfrm>
            <a:off x="50328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3" r:id="rId3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9560" cy="7556040"/>
          </a:xfrm>
          <a:prstGeom prst="rect">
            <a:avLst/>
          </a:prstGeom>
          <a:ln w="0">
            <a:noFill/>
          </a:ln>
        </p:spPr>
      </p:pic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5"/>
          <p:cNvSpPr>
            <a:spLocks noGrp="1"/>
          </p:cNvSpPr>
          <p:nvPr>
            <p:ph type="ftr" idx="70"/>
          </p:nvPr>
        </p:nvSpPr>
        <p:spPr>
          <a:xfrm>
            <a:off x="3445560" y="6890040"/>
            <a:ext cx="318672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0" name="PlaceHolder 6"/>
          <p:cNvSpPr>
            <a:spLocks noGrp="1"/>
          </p:cNvSpPr>
          <p:nvPr>
            <p:ph type="sldNum" idx="71"/>
          </p:nvPr>
        </p:nvSpPr>
        <p:spPr>
          <a:xfrm>
            <a:off x="722412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FA48BD1-A521-4313-9247-87B320FDAAF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1" name="PlaceHolder 7"/>
          <p:cNvSpPr>
            <a:spLocks noGrp="1"/>
          </p:cNvSpPr>
          <p:nvPr>
            <p:ph type="dt" idx="72"/>
          </p:nvPr>
        </p:nvSpPr>
        <p:spPr>
          <a:xfrm>
            <a:off x="50328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5" r:id="rId3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9560" cy="7556040"/>
          </a:xfrm>
          <a:prstGeom prst="rect">
            <a:avLst/>
          </a:prstGeom>
          <a:ln w="0">
            <a:noFill/>
          </a:ln>
        </p:spPr>
      </p:pic>
      <p:grpSp>
        <p:nvGrpSpPr>
          <p:cNvPr id="247" name="Group 6"/>
          <p:cNvGrpSpPr/>
          <p:nvPr/>
        </p:nvGrpSpPr>
        <p:grpSpPr>
          <a:xfrm>
            <a:off x="360" y="-6480"/>
            <a:ext cx="449640" cy="3639240"/>
            <a:chOff x="360" y="-6480"/>
            <a:chExt cx="449640" cy="3639240"/>
          </a:xfrm>
        </p:grpSpPr>
        <p:sp>
          <p:nvSpPr>
            <p:cNvPr id="248" name="Freeform: Shape 7"/>
            <p:cNvSpPr/>
            <p:nvPr/>
          </p:nvSpPr>
          <p:spPr>
            <a:xfrm flipH="1" flipV="1">
              <a:off x="21240" y="407160"/>
              <a:ext cx="428400" cy="3225240"/>
            </a:xfrm>
            <a:custGeom>
              <a:avLst/>
              <a:gdLst>
                <a:gd name="textAreaLeft" fmla="*/ 3600 w 428400"/>
                <a:gd name="textAreaRight" fmla="*/ 438840 w 428400"/>
                <a:gd name="textAreaTop" fmla="*/ -3600 h 3225240"/>
                <a:gd name="textAreaBottom" fmla="*/ 3228480 h 32252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78" sy="577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49" name="Rectangle 8"/>
            <p:cNvSpPr/>
            <p:nvPr/>
          </p:nvSpPr>
          <p:spPr>
            <a:xfrm flipV="1">
              <a:off x="360" y="-6840"/>
              <a:ext cx="164160" cy="22222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5"/>
          <p:cNvSpPr>
            <a:spLocks noGrp="1"/>
          </p:cNvSpPr>
          <p:nvPr>
            <p:ph type="ftr" idx="73"/>
          </p:nvPr>
        </p:nvSpPr>
        <p:spPr>
          <a:xfrm>
            <a:off x="3445560" y="6890040"/>
            <a:ext cx="318672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5" name="PlaceHolder 6"/>
          <p:cNvSpPr>
            <a:spLocks noGrp="1"/>
          </p:cNvSpPr>
          <p:nvPr>
            <p:ph type="sldNum" idx="74"/>
          </p:nvPr>
        </p:nvSpPr>
        <p:spPr>
          <a:xfrm>
            <a:off x="722412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83750A4-2B25-47C8-AC4B-5619C965D97E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6" name="PlaceHolder 7"/>
          <p:cNvSpPr>
            <a:spLocks noGrp="1"/>
          </p:cNvSpPr>
          <p:nvPr>
            <p:ph type="dt" idx="75"/>
          </p:nvPr>
        </p:nvSpPr>
        <p:spPr>
          <a:xfrm>
            <a:off x="50328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7" r:id="rId4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9560" cy="7556040"/>
          </a:xfrm>
          <a:prstGeom prst="rect">
            <a:avLst/>
          </a:prstGeom>
          <a:ln w="0">
            <a:noFill/>
          </a:ln>
        </p:spPr>
      </p:pic>
      <p:grpSp>
        <p:nvGrpSpPr>
          <p:cNvPr id="262" name="Group 6"/>
          <p:cNvGrpSpPr/>
          <p:nvPr/>
        </p:nvGrpSpPr>
        <p:grpSpPr>
          <a:xfrm>
            <a:off x="360" y="-6480"/>
            <a:ext cx="449640" cy="3639240"/>
            <a:chOff x="360" y="-6480"/>
            <a:chExt cx="449640" cy="3639240"/>
          </a:xfrm>
        </p:grpSpPr>
        <p:sp>
          <p:nvSpPr>
            <p:cNvPr id="263" name="Freeform: Shape 7"/>
            <p:cNvSpPr/>
            <p:nvPr/>
          </p:nvSpPr>
          <p:spPr>
            <a:xfrm flipH="1" flipV="1">
              <a:off x="21240" y="407160"/>
              <a:ext cx="428400" cy="3225240"/>
            </a:xfrm>
            <a:custGeom>
              <a:avLst/>
              <a:gdLst>
                <a:gd name="textAreaLeft" fmla="*/ 3600 w 428400"/>
                <a:gd name="textAreaRight" fmla="*/ 438840 w 428400"/>
                <a:gd name="textAreaTop" fmla="*/ -3600 h 3225240"/>
                <a:gd name="textAreaBottom" fmla="*/ 3228480 h 32252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78" sy="577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64" name="Rectangle 8"/>
            <p:cNvSpPr/>
            <p:nvPr/>
          </p:nvSpPr>
          <p:spPr>
            <a:xfrm flipV="1">
              <a:off x="360" y="-6840"/>
              <a:ext cx="164160" cy="22222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5"/>
          <p:cNvSpPr>
            <a:spLocks noGrp="1"/>
          </p:cNvSpPr>
          <p:nvPr>
            <p:ph type="ftr" idx="76"/>
          </p:nvPr>
        </p:nvSpPr>
        <p:spPr>
          <a:xfrm>
            <a:off x="3445560" y="6890040"/>
            <a:ext cx="318672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0" name="PlaceHolder 6"/>
          <p:cNvSpPr>
            <a:spLocks noGrp="1"/>
          </p:cNvSpPr>
          <p:nvPr>
            <p:ph type="sldNum" idx="77"/>
          </p:nvPr>
        </p:nvSpPr>
        <p:spPr>
          <a:xfrm>
            <a:off x="722412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A7709AB-921C-4704-BB8D-396CEF9DDC90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1" name="PlaceHolder 7"/>
          <p:cNvSpPr>
            <a:spLocks noGrp="1"/>
          </p:cNvSpPr>
          <p:nvPr>
            <p:ph type="dt" idx="78"/>
          </p:nvPr>
        </p:nvSpPr>
        <p:spPr>
          <a:xfrm>
            <a:off x="50328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9" r:id="rId4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9560" cy="7556040"/>
          </a:xfrm>
          <a:prstGeom prst="rect">
            <a:avLst/>
          </a:prstGeom>
          <a:ln w="0">
            <a:noFill/>
          </a:ln>
        </p:spPr>
      </p:pic>
      <p:grpSp>
        <p:nvGrpSpPr>
          <p:cNvPr id="277" name="Group 6"/>
          <p:cNvGrpSpPr/>
          <p:nvPr/>
        </p:nvGrpSpPr>
        <p:grpSpPr>
          <a:xfrm>
            <a:off x="360" y="-6480"/>
            <a:ext cx="449640" cy="3639240"/>
            <a:chOff x="360" y="-6480"/>
            <a:chExt cx="449640" cy="3639240"/>
          </a:xfrm>
        </p:grpSpPr>
        <p:sp>
          <p:nvSpPr>
            <p:cNvPr id="278" name="Freeform: Shape 7"/>
            <p:cNvSpPr/>
            <p:nvPr/>
          </p:nvSpPr>
          <p:spPr>
            <a:xfrm flipH="1" flipV="1">
              <a:off x="21240" y="407160"/>
              <a:ext cx="428400" cy="3225240"/>
            </a:xfrm>
            <a:custGeom>
              <a:avLst/>
              <a:gdLst>
                <a:gd name="textAreaLeft" fmla="*/ 3600 w 428400"/>
                <a:gd name="textAreaRight" fmla="*/ 438840 w 428400"/>
                <a:gd name="textAreaTop" fmla="*/ -3600 h 3225240"/>
                <a:gd name="textAreaBottom" fmla="*/ 3228480 h 32252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78" sy="577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79" name="Rectangle 8"/>
            <p:cNvSpPr/>
            <p:nvPr/>
          </p:nvSpPr>
          <p:spPr>
            <a:xfrm flipV="1">
              <a:off x="360" y="-6840"/>
              <a:ext cx="164160" cy="22222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 type="ftr" idx="79"/>
          </p:nvPr>
        </p:nvSpPr>
        <p:spPr>
          <a:xfrm>
            <a:off x="3445560" y="6890040"/>
            <a:ext cx="318672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5" name="PlaceHolder 6"/>
          <p:cNvSpPr>
            <a:spLocks noGrp="1"/>
          </p:cNvSpPr>
          <p:nvPr>
            <p:ph type="sldNum" idx="80"/>
          </p:nvPr>
        </p:nvSpPr>
        <p:spPr>
          <a:xfrm>
            <a:off x="722412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D2D950A-8E26-4204-81CD-71BF12DD398F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6" name="PlaceHolder 7"/>
          <p:cNvSpPr>
            <a:spLocks noGrp="1"/>
          </p:cNvSpPr>
          <p:nvPr>
            <p:ph type="dt" idx="81"/>
          </p:nvPr>
        </p:nvSpPr>
        <p:spPr>
          <a:xfrm>
            <a:off x="50328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4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9560" cy="7556040"/>
          </a:xfrm>
          <a:prstGeom prst="rect">
            <a:avLst/>
          </a:prstGeom>
          <a:ln w="0">
            <a:noFill/>
          </a:ln>
        </p:spPr>
      </p:pic>
      <p:grpSp>
        <p:nvGrpSpPr>
          <p:cNvPr id="292" name="Group 6"/>
          <p:cNvGrpSpPr/>
          <p:nvPr/>
        </p:nvGrpSpPr>
        <p:grpSpPr>
          <a:xfrm>
            <a:off x="360" y="-6480"/>
            <a:ext cx="449640" cy="3639240"/>
            <a:chOff x="360" y="-6480"/>
            <a:chExt cx="449640" cy="3639240"/>
          </a:xfrm>
        </p:grpSpPr>
        <p:sp>
          <p:nvSpPr>
            <p:cNvPr id="293" name="Freeform: Shape 7"/>
            <p:cNvSpPr/>
            <p:nvPr/>
          </p:nvSpPr>
          <p:spPr>
            <a:xfrm flipH="1" flipV="1">
              <a:off x="21240" y="407160"/>
              <a:ext cx="428400" cy="3225240"/>
            </a:xfrm>
            <a:custGeom>
              <a:avLst/>
              <a:gdLst>
                <a:gd name="textAreaLeft" fmla="*/ 3600 w 428400"/>
                <a:gd name="textAreaRight" fmla="*/ 438840 w 428400"/>
                <a:gd name="textAreaTop" fmla="*/ -3600 h 3225240"/>
                <a:gd name="textAreaBottom" fmla="*/ 3228480 h 32252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78" sy="577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94" name="Rectangle 8"/>
            <p:cNvSpPr/>
            <p:nvPr/>
          </p:nvSpPr>
          <p:spPr>
            <a:xfrm flipV="1">
              <a:off x="360" y="-6840"/>
              <a:ext cx="164160" cy="22222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4"/>
          <p:cNvSpPr>
            <a:spLocks noGrp="1"/>
          </p:cNvSpPr>
          <p:nvPr>
            <p:ph type="ftr" idx="82"/>
          </p:nvPr>
        </p:nvSpPr>
        <p:spPr>
          <a:xfrm>
            <a:off x="3445560" y="6890040"/>
            <a:ext cx="318672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9" name="PlaceHolder 5"/>
          <p:cNvSpPr>
            <a:spLocks noGrp="1"/>
          </p:cNvSpPr>
          <p:nvPr>
            <p:ph type="sldNum" idx="83"/>
          </p:nvPr>
        </p:nvSpPr>
        <p:spPr>
          <a:xfrm>
            <a:off x="722412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EBCD96A-C3BF-4CB3-9076-1037CF16CF7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0" name="PlaceHolder 6"/>
          <p:cNvSpPr>
            <a:spLocks noGrp="1"/>
          </p:cNvSpPr>
          <p:nvPr>
            <p:ph type="dt" idx="84"/>
          </p:nvPr>
        </p:nvSpPr>
        <p:spPr>
          <a:xfrm>
            <a:off x="50328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3" r:id="rId4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9560" cy="7556040"/>
          </a:xfrm>
          <a:prstGeom prst="rect">
            <a:avLst/>
          </a:prstGeom>
          <a:ln w="0">
            <a:noFill/>
          </a:ln>
        </p:spPr>
      </p:pic>
      <p:grpSp>
        <p:nvGrpSpPr>
          <p:cNvPr id="305" name="Group 6"/>
          <p:cNvGrpSpPr/>
          <p:nvPr/>
        </p:nvGrpSpPr>
        <p:grpSpPr>
          <a:xfrm>
            <a:off x="360" y="-6480"/>
            <a:ext cx="449640" cy="3639240"/>
            <a:chOff x="360" y="-6480"/>
            <a:chExt cx="449640" cy="3639240"/>
          </a:xfrm>
        </p:grpSpPr>
        <p:sp>
          <p:nvSpPr>
            <p:cNvPr id="306" name="Freeform: Shape 7"/>
            <p:cNvSpPr/>
            <p:nvPr/>
          </p:nvSpPr>
          <p:spPr>
            <a:xfrm flipH="1" flipV="1">
              <a:off x="21240" y="407160"/>
              <a:ext cx="428400" cy="3225240"/>
            </a:xfrm>
            <a:custGeom>
              <a:avLst/>
              <a:gdLst>
                <a:gd name="textAreaLeft" fmla="*/ 3600 w 428400"/>
                <a:gd name="textAreaRight" fmla="*/ 438840 w 428400"/>
                <a:gd name="textAreaTop" fmla="*/ -3600 h 3225240"/>
                <a:gd name="textAreaBottom" fmla="*/ 3228480 h 32252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78" sy="577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07" name="Rectangle 8"/>
            <p:cNvSpPr/>
            <p:nvPr/>
          </p:nvSpPr>
          <p:spPr>
            <a:xfrm flipV="1">
              <a:off x="360" y="-6840"/>
              <a:ext cx="164160" cy="22222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PlaceHolder 6"/>
          <p:cNvSpPr>
            <a:spLocks noGrp="1"/>
          </p:cNvSpPr>
          <p:nvPr>
            <p:ph type="ftr" idx="85"/>
          </p:nvPr>
        </p:nvSpPr>
        <p:spPr>
          <a:xfrm>
            <a:off x="3445560" y="6890040"/>
            <a:ext cx="318672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4" name="PlaceHolder 7"/>
          <p:cNvSpPr>
            <a:spLocks noGrp="1"/>
          </p:cNvSpPr>
          <p:nvPr>
            <p:ph type="sldNum" idx="86"/>
          </p:nvPr>
        </p:nvSpPr>
        <p:spPr>
          <a:xfrm>
            <a:off x="722412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0F97576-531A-474E-8FC0-A7396A42267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5" name="PlaceHolder 8"/>
          <p:cNvSpPr>
            <a:spLocks noGrp="1"/>
          </p:cNvSpPr>
          <p:nvPr>
            <p:ph type="dt" idx="87"/>
          </p:nvPr>
        </p:nvSpPr>
        <p:spPr>
          <a:xfrm>
            <a:off x="50328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5" r:id="rId4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9560" cy="7556040"/>
          </a:xfrm>
          <a:prstGeom prst="rect">
            <a:avLst/>
          </a:prstGeom>
          <a:ln w="0">
            <a:noFill/>
          </a:ln>
        </p:spPr>
      </p:pic>
      <p:grpSp>
        <p:nvGrpSpPr>
          <p:cNvPr id="322" name="Group 6"/>
          <p:cNvGrpSpPr/>
          <p:nvPr/>
        </p:nvGrpSpPr>
        <p:grpSpPr>
          <a:xfrm>
            <a:off x="360" y="-6480"/>
            <a:ext cx="449640" cy="3639240"/>
            <a:chOff x="360" y="-6480"/>
            <a:chExt cx="449640" cy="3639240"/>
          </a:xfrm>
        </p:grpSpPr>
        <p:sp>
          <p:nvSpPr>
            <p:cNvPr id="323" name="Freeform: Shape 7"/>
            <p:cNvSpPr/>
            <p:nvPr/>
          </p:nvSpPr>
          <p:spPr>
            <a:xfrm flipH="1" flipV="1">
              <a:off x="21240" y="407160"/>
              <a:ext cx="428400" cy="3225240"/>
            </a:xfrm>
            <a:custGeom>
              <a:avLst/>
              <a:gdLst>
                <a:gd name="textAreaLeft" fmla="*/ 3600 w 428400"/>
                <a:gd name="textAreaRight" fmla="*/ 438840 w 428400"/>
                <a:gd name="textAreaTop" fmla="*/ -3600 h 3225240"/>
                <a:gd name="textAreaBottom" fmla="*/ 3228480 h 32252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78" sy="577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24" name="Rectangle 8"/>
            <p:cNvSpPr/>
            <p:nvPr/>
          </p:nvSpPr>
          <p:spPr>
            <a:xfrm flipV="1">
              <a:off x="360" y="-6840"/>
              <a:ext cx="164160" cy="22222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25" name="PlaceHolder 1"/>
          <p:cNvSpPr>
            <a:spLocks noGrp="1"/>
          </p:cNvSpPr>
          <p:nvPr>
            <p:ph type="ftr" idx="88"/>
          </p:nvPr>
        </p:nvSpPr>
        <p:spPr>
          <a:xfrm>
            <a:off x="3445560" y="6890040"/>
            <a:ext cx="318672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6" name="PlaceHolder 2"/>
          <p:cNvSpPr>
            <a:spLocks noGrp="1"/>
          </p:cNvSpPr>
          <p:nvPr>
            <p:ph type="sldNum" idx="89"/>
          </p:nvPr>
        </p:nvSpPr>
        <p:spPr>
          <a:xfrm>
            <a:off x="722412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F786E28-B135-425A-B0B7-7824C2F66CB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dt" idx="90"/>
          </p:nvPr>
        </p:nvSpPr>
        <p:spPr>
          <a:xfrm>
            <a:off x="50328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7" r:id="rId4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9560" cy="7556040"/>
          </a:xfrm>
          <a:prstGeom prst="rect">
            <a:avLst/>
          </a:prstGeom>
          <a:ln w="0">
            <a:noFill/>
          </a:ln>
        </p:spPr>
      </p:pic>
      <p:grpSp>
        <p:nvGrpSpPr>
          <p:cNvPr id="329" name="Group 6"/>
          <p:cNvGrpSpPr/>
          <p:nvPr/>
        </p:nvGrpSpPr>
        <p:grpSpPr>
          <a:xfrm>
            <a:off x="360" y="-6480"/>
            <a:ext cx="449640" cy="3639240"/>
            <a:chOff x="360" y="-6480"/>
            <a:chExt cx="449640" cy="3639240"/>
          </a:xfrm>
        </p:grpSpPr>
        <p:sp>
          <p:nvSpPr>
            <p:cNvPr id="330" name="Freeform: Shape 7"/>
            <p:cNvSpPr/>
            <p:nvPr/>
          </p:nvSpPr>
          <p:spPr>
            <a:xfrm flipH="1" flipV="1">
              <a:off x="21240" y="407160"/>
              <a:ext cx="428400" cy="3225240"/>
            </a:xfrm>
            <a:custGeom>
              <a:avLst/>
              <a:gdLst>
                <a:gd name="textAreaLeft" fmla="*/ 3600 w 428400"/>
                <a:gd name="textAreaRight" fmla="*/ 438840 w 428400"/>
                <a:gd name="textAreaTop" fmla="*/ -3600 h 3225240"/>
                <a:gd name="textAreaBottom" fmla="*/ 3228480 h 32252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78" sy="577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1" name="Rectangle 8"/>
            <p:cNvSpPr/>
            <p:nvPr/>
          </p:nvSpPr>
          <p:spPr>
            <a:xfrm flipV="1">
              <a:off x="360" y="-6840"/>
              <a:ext cx="164160" cy="22222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32" name="PlaceHolder 1"/>
          <p:cNvSpPr>
            <a:spLocks noGrp="1"/>
          </p:cNvSpPr>
          <p:nvPr>
            <p:ph type="ftr" idx="91"/>
          </p:nvPr>
        </p:nvSpPr>
        <p:spPr>
          <a:xfrm>
            <a:off x="3445560" y="6890040"/>
            <a:ext cx="318672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 type="sldNum" idx="92"/>
          </p:nvPr>
        </p:nvSpPr>
        <p:spPr>
          <a:xfrm>
            <a:off x="722412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B00864B-EF7A-4AE0-89FA-BB5A071D3A9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dt" idx="93"/>
          </p:nvPr>
        </p:nvSpPr>
        <p:spPr>
          <a:xfrm>
            <a:off x="50328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5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9" r:id="rId4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9560" cy="7556040"/>
          </a:xfrm>
          <a:prstGeom prst="rect">
            <a:avLst/>
          </a:prstGeom>
          <a:ln w="0">
            <a:noFill/>
          </a:ln>
        </p:spPr>
      </p:pic>
      <p:grpSp>
        <p:nvGrpSpPr>
          <p:cNvPr id="338" name="Group 6"/>
          <p:cNvGrpSpPr/>
          <p:nvPr/>
        </p:nvGrpSpPr>
        <p:grpSpPr>
          <a:xfrm>
            <a:off x="360" y="-6480"/>
            <a:ext cx="449640" cy="3639240"/>
            <a:chOff x="360" y="-6480"/>
            <a:chExt cx="449640" cy="3639240"/>
          </a:xfrm>
        </p:grpSpPr>
        <p:sp>
          <p:nvSpPr>
            <p:cNvPr id="339" name="Freeform: Shape 7"/>
            <p:cNvSpPr/>
            <p:nvPr/>
          </p:nvSpPr>
          <p:spPr>
            <a:xfrm flipH="1" flipV="1">
              <a:off x="21240" y="407160"/>
              <a:ext cx="428400" cy="3225240"/>
            </a:xfrm>
            <a:custGeom>
              <a:avLst/>
              <a:gdLst>
                <a:gd name="textAreaLeft" fmla="*/ 3600 w 428400"/>
                <a:gd name="textAreaRight" fmla="*/ 438840 w 428400"/>
                <a:gd name="textAreaTop" fmla="*/ -3600 h 3225240"/>
                <a:gd name="textAreaBottom" fmla="*/ 3228480 h 32252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78" sy="577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40" name="Rectangle 8"/>
            <p:cNvSpPr/>
            <p:nvPr/>
          </p:nvSpPr>
          <p:spPr>
            <a:xfrm flipV="1">
              <a:off x="360" y="-6840"/>
              <a:ext cx="164160" cy="22222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ftr" idx="94"/>
          </p:nvPr>
        </p:nvSpPr>
        <p:spPr>
          <a:xfrm>
            <a:off x="3445560" y="6890040"/>
            <a:ext cx="318672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4" name="PlaceHolder 4"/>
          <p:cNvSpPr>
            <a:spLocks noGrp="1"/>
          </p:cNvSpPr>
          <p:nvPr>
            <p:ph type="sldNum" idx="95"/>
          </p:nvPr>
        </p:nvSpPr>
        <p:spPr>
          <a:xfrm>
            <a:off x="722412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0FD43C2-35AA-4571-AB52-76F6A3FC4B5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5" name="PlaceHolder 5"/>
          <p:cNvSpPr>
            <a:spLocks noGrp="1"/>
          </p:cNvSpPr>
          <p:nvPr>
            <p:ph type="dt" idx="96"/>
          </p:nvPr>
        </p:nvSpPr>
        <p:spPr>
          <a:xfrm>
            <a:off x="50328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1" r:id="rId4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9560" cy="7556040"/>
          </a:xfrm>
          <a:prstGeom prst="rect">
            <a:avLst/>
          </a:prstGeom>
          <a:ln w="0">
            <a:noFill/>
          </a:ln>
        </p:spPr>
      </p:pic>
      <p:grpSp>
        <p:nvGrpSpPr>
          <p:cNvPr id="349" name="Group 6"/>
          <p:cNvGrpSpPr/>
          <p:nvPr/>
        </p:nvGrpSpPr>
        <p:grpSpPr>
          <a:xfrm>
            <a:off x="360" y="-6480"/>
            <a:ext cx="449640" cy="3639240"/>
            <a:chOff x="360" y="-6480"/>
            <a:chExt cx="449640" cy="3639240"/>
          </a:xfrm>
        </p:grpSpPr>
        <p:sp>
          <p:nvSpPr>
            <p:cNvPr id="350" name="Freeform: Shape 7"/>
            <p:cNvSpPr/>
            <p:nvPr/>
          </p:nvSpPr>
          <p:spPr>
            <a:xfrm flipH="1" flipV="1">
              <a:off x="21240" y="407160"/>
              <a:ext cx="428400" cy="3225240"/>
            </a:xfrm>
            <a:custGeom>
              <a:avLst/>
              <a:gdLst>
                <a:gd name="textAreaLeft" fmla="*/ 3600 w 428400"/>
                <a:gd name="textAreaRight" fmla="*/ 438840 w 428400"/>
                <a:gd name="textAreaTop" fmla="*/ -3600 h 3225240"/>
                <a:gd name="textAreaBottom" fmla="*/ 3228480 h 32252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78" sy="577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51" name="Rectangle 8"/>
            <p:cNvSpPr/>
            <p:nvPr/>
          </p:nvSpPr>
          <p:spPr>
            <a:xfrm flipV="1">
              <a:off x="360" y="-6840"/>
              <a:ext cx="164160" cy="22222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ftr" idx="97"/>
          </p:nvPr>
        </p:nvSpPr>
        <p:spPr>
          <a:xfrm>
            <a:off x="3445560" y="6890040"/>
            <a:ext cx="318672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5" name="PlaceHolder 4"/>
          <p:cNvSpPr>
            <a:spLocks noGrp="1"/>
          </p:cNvSpPr>
          <p:nvPr>
            <p:ph type="sldNum" idx="98"/>
          </p:nvPr>
        </p:nvSpPr>
        <p:spPr>
          <a:xfrm>
            <a:off x="722412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EB85652-A9D9-4F2E-AE07-A5181D121F30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6" name="PlaceHolder 5"/>
          <p:cNvSpPr>
            <a:spLocks noGrp="1"/>
          </p:cNvSpPr>
          <p:nvPr>
            <p:ph type="dt" idx="99"/>
          </p:nvPr>
        </p:nvSpPr>
        <p:spPr>
          <a:xfrm>
            <a:off x="50328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3" r:id="rId4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9560" cy="7556040"/>
          </a:xfrm>
          <a:prstGeom prst="rect">
            <a:avLst/>
          </a:prstGeom>
          <a:ln w="0">
            <a:noFill/>
          </a:ln>
        </p:spPr>
      </p:pic>
      <p:grpSp>
        <p:nvGrpSpPr>
          <p:cNvPr id="360" name="Group 6"/>
          <p:cNvGrpSpPr/>
          <p:nvPr/>
        </p:nvGrpSpPr>
        <p:grpSpPr>
          <a:xfrm>
            <a:off x="360" y="-6480"/>
            <a:ext cx="449640" cy="3639240"/>
            <a:chOff x="360" y="-6480"/>
            <a:chExt cx="449640" cy="3639240"/>
          </a:xfrm>
        </p:grpSpPr>
        <p:sp>
          <p:nvSpPr>
            <p:cNvPr id="361" name="Freeform: Shape 7"/>
            <p:cNvSpPr/>
            <p:nvPr/>
          </p:nvSpPr>
          <p:spPr>
            <a:xfrm flipH="1" flipV="1">
              <a:off x="21240" y="407160"/>
              <a:ext cx="428400" cy="3225240"/>
            </a:xfrm>
            <a:custGeom>
              <a:avLst/>
              <a:gdLst>
                <a:gd name="textAreaLeft" fmla="*/ 3600 w 428400"/>
                <a:gd name="textAreaRight" fmla="*/ 438840 w 428400"/>
                <a:gd name="textAreaTop" fmla="*/ -3600 h 3225240"/>
                <a:gd name="textAreaBottom" fmla="*/ 3228480 h 32252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78" sy="577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62" name="Rectangle 8"/>
            <p:cNvSpPr/>
            <p:nvPr/>
          </p:nvSpPr>
          <p:spPr>
            <a:xfrm flipV="1">
              <a:off x="360" y="-6840"/>
              <a:ext cx="164160" cy="22222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4"/>
          <p:cNvSpPr>
            <a:spLocks noGrp="1"/>
          </p:cNvSpPr>
          <p:nvPr>
            <p:ph type="ftr" idx="100"/>
          </p:nvPr>
        </p:nvSpPr>
        <p:spPr>
          <a:xfrm>
            <a:off x="3445560" y="6890040"/>
            <a:ext cx="318672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7" name="PlaceHolder 5"/>
          <p:cNvSpPr>
            <a:spLocks noGrp="1"/>
          </p:cNvSpPr>
          <p:nvPr>
            <p:ph type="sldNum" idx="101"/>
          </p:nvPr>
        </p:nvSpPr>
        <p:spPr>
          <a:xfrm>
            <a:off x="722412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4E110BC-6458-4698-9336-59D5C064C34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8" name="PlaceHolder 6"/>
          <p:cNvSpPr>
            <a:spLocks noGrp="1"/>
          </p:cNvSpPr>
          <p:nvPr>
            <p:ph type="dt" idx="102"/>
          </p:nvPr>
        </p:nvSpPr>
        <p:spPr>
          <a:xfrm>
            <a:off x="50328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5" r:id="rId4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9560" cy="7556040"/>
          </a:xfrm>
          <a:prstGeom prst="rect">
            <a:avLst/>
          </a:prstGeom>
          <a:ln w="0">
            <a:noFill/>
          </a:ln>
        </p:spPr>
      </p:pic>
      <p:grpSp>
        <p:nvGrpSpPr>
          <p:cNvPr id="373" name="Group 6"/>
          <p:cNvGrpSpPr/>
          <p:nvPr/>
        </p:nvGrpSpPr>
        <p:grpSpPr>
          <a:xfrm>
            <a:off x="360" y="-6480"/>
            <a:ext cx="449640" cy="3639240"/>
            <a:chOff x="360" y="-6480"/>
            <a:chExt cx="449640" cy="3639240"/>
          </a:xfrm>
        </p:grpSpPr>
        <p:sp>
          <p:nvSpPr>
            <p:cNvPr id="374" name="Freeform: Shape 7"/>
            <p:cNvSpPr/>
            <p:nvPr/>
          </p:nvSpPr>
          <p:spPr>
            <a:xfrm flipH="1" flipV="1">
              <a:off x="21240" y="407160"/>
              <a:ext cx="428400" cy="3225240"/>
            </a:xfrm>
            <a:custGeom>
              <a:avLst/>
              <a:gdLst>
                <a:gd name="textAreaLeft" fmla="*/ 3600 w 428400"/>
                <a:gd name="textAreaRight" fmla="*/ 438840 w 428400"/>
                <a:gd name="textAreaTop" fmla="*/ -3600 h 3225240"/>
                <a:gd name="textAreaBottom" fmla="*/ 3228480 h 32252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78" sy="577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75" name="Rectangle 8"/>
            <p:cNvSpPr/>
            <p:nvPr/>
          </p:nvSpPr>
          <p:spPr>
            <a:xfrm flipV="1">
              <a:off x="360" y="-6840"/>
              <a:ext cx="164160" cy="22222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 type="ftr" idx="103"/>
          </p:nvPr>
        </p:nvSpPr>
        <p:spPr>
          <a:xfrm>
            <a:off x="3445560" y="6890040"/>
            <a:ext cx="318672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sldNum" idx="104"/>
          </p:nvPr>
        </p:nvSpPr>
        <p:spPr>
          <a:xfrm>
            <a:off x="722412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1DEBDF4-7CCA-4982-B7E8-18115EAC2AD1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9" name="PlaceHolder 4"/>
          <p:cNvSpPr>
            <a:spLocks noGrp="1"/>
          </p:cNvSpPr>
          <p:nvPr>
            <p:ph type="dt" idx="105"/>
          </p:nvPr>
        </p:nvSpPr>
        <p:spPr>
          <a:xfrm>
            <a:off x="50328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7" r:id="rId4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9560" cy="7556040"/>
          </a:xfrm>
          <a:prstGeom prst="rect">
            <a:avLst/>
          </a:prstGeom>
          <a:ln w="0">
            <a:noFill/>
          </a:ln>
        </p:spPr>
      </p:pic>
      <p:grpSp>
        <p:nvGrpSpPr>
          <p:cNvPr id="382" name="Group 6"/>
          <p:cNvGrpSpPr/>
          <p:nvPr/>
        </p:nvGrpSpPr>
        <p:grpSpPr>
          <a:xfrm>
            <a:off x="360" y="-6480"/>
            <a:ext cx="449640" cy="3639240"/>
            <a:chOff x="360" y="-6480"/>
            <a:chExt cx="449640" cy="3639240"/>
          </a:xfrm>
        </p:grpSpPr>
        <p:sp>
          <p:nvSpPr>
            <p:cNvPr id="383" name="Freeform: Shape 7"/>
            <p:cNvSpPr/>
            <p:nvPr/>
          </p:nvSpPr>
          <p:spPr>
            <a:xfrm flipH="1" flipV="1">
              <a:off x="21240" y="407160"/>
              <a:ext cx="428400" cy="3225240"/>
            </a:xfrm>
            <a:custGeom>
              <a:avLst/>
              <a:gdLst>
                <a:gd name="textAreaLeft" fmla="*/ 3600 w 428400"/>
                <a:gd name="textAreaRight" fmla="*/ 438840 w 428400"/>
                <a:gd name="textAreaTop" fmla="*/ -3600 h 3225240"/>
                <a:gd name="textAreaBottom" fmla="*/ 3228480 h 32252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78" sy="577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84" name="Rectangle 8"/>
            <p:cNvSpPr/>
            <p:nvPr/>
          </p:nvSpPr>
          <p:spPr>
            <a:xfrm flipV="1">
              <a:off x="360" y="-6840"/>
              <a:ext cx="164160" cy="22222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85" name="PlaceHolder 1"/>
          <p:cNvSpPr>
            <a:spLocks noGrp="1"/>
          </p:cNvSpPr>
          <p:nvPr>
            <p:ph type="ftr" idx="106"/>
          </p:nvPr>
        </p:nvSpPr>
        <p:spPr>
          <a:xfrm>
            <a:off x="3445560" y="6890040"/>
            <a:ext cx="318672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6" name="PlaceHolder 2"/>
          <p:cNvSpPr>
            <a:spLocks noGrp="1"/>
          </p:cNvSpPr>
          <p:nvPr>
            <p:ph type="sldNum" idx="107"/>
          </p:nvPr>
        </p:nvSpPr>
        <p:spPr>
          <a:xfrm>
            <a:off x="722412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50586C3-B47D-4D8E-ADA3-1BBE1773191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dt" idx="108"/>
          </p:nvPr>
        </p:nvSpPr>
        <p:spPr>
          <a:xfrm>
            <a:off x="503280" y="6890040"/>
            <a:ext cx="2340360" cy="5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9" r:id="rId4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520" cy="7551000"/>
          </a:xfrm>
          <a:prstGeom prst="rect">
            <a:avLst/>
          </a:prstGeom>
          <a:ln w="0">
            <a:noFill/>
          </a:ln>
        </p:spPr>
      </p:pic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5"/>
          <p:cNvSpPr>
            <a:spLocks noGrp="1"/>
          </p:cNvSpPr>
          <p:nvPr>
            <p:ph type="ftr" idx="109"/>
          </p:nvPr>
        </p:nvSpPr>
        <p:spPr>
          <a:xfrm>
            <a:off x="3445560" y="6890040"/>
            <a:ext cx="318168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4" name="PlaceHolder 6"/>
          <p:cNvSpPr>
            <a:spLocks noGrp="1"/>
          </p:cNvSpPr>
          <p:nvPr>
            <p:ph type="sldNum" idx="110"/>
          </p:nvPr>
        </p:nvSpPr>
        <p:spPr>
          <a:xfrm>
            <a:off x="722412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DFE6A3C-3098-41A8-A872-F7A1587ABDB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5" name="PlaceHolder 7"/>
          <p:cNvSpPr>
            <a:spLocks noGrp="1"/>
          </p:cNvSpPr>
          <p:nvPr>
            <p:ph type="dt" idx="111"/>
          </p:nvPr>
        </p:nvSpPr>
        <p:spPr>
          <a:xfrm>
            <a:off x="50328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1" r:id="rId3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520" cy="7551000"/>
          </a:xfrm>
          <a:prstGeom prst="rect">
            <a:avLst/>
          </a:prstGeom>
          <a:ln w="0">
            <a:noFill/>
          </a:ln>
        </p:spPr>
      </p:pic>
      <p:sp>
        <p:nvSpPr>
          <p:cNvPr id="4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4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5"/>
          <p:cNvSpPr>
            <a:spLocks noGrp="1"/>
          </p:cNvSpPr>
          <p:nvPr>
            <p:ph type="ftr" idx="112"/>
          </p:nvPr>
        </p:nvSpPr>
        <p:spPr>
          <a:xfrm>
            <a:off x="3445560" y="6890040"/>
            <a:ext cx="318168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6" name="PlaceHolder 6"/>
          <p:cNvSpPr>
            <a:spLocks noGrp="1"/>
          </p:cNvSpPr>
          <p:nvPr>
            <p:ph type="sldNum" idx="113"/>
          </p:nvPr>
        </p:nvSpPr>
        <p:spPr>
          <a:xfrm>
            <a:off x="722412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B1C8DF7-9A02-46F8-B236-380EAC605B8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7" name="PlaceHolder 7"/>
          <p:cNvSpPr>
            <a:spLocks noGrp="1"/>
          </p:cNvSpPr>
          <p:nvPr>
            <p:ph type="dt" idx="114"/>
          </p:nvPr>
        </p:nvSpPr>
        <p:spPr>
          <a:xfrm>
            <a:off x="50328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3" r:id="rId3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520" cy="7551000"/>
          </a:xfrm>
          <a:prstGeom prst="rect">
            <a:avLst/>
          </a:prstGeom>
          <a:ln w="0">
            <a:noFill/>
          </a:ln>
        </p:spPr>
      </p:pic>
      <p:sp>
        <p:nvSpPr>
          <p:cNvPr id="4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PlaceHolder 4"/>
          <p:cNvSpPr>
            <a:spLocks noGrp="1"/>
          </p:cNvSpPr>
          <p:nvPr>
            <p:ph type="ftr" idx="115"/>
          </p:nvPr>
        </p:nvSpPr>
        <p:spPr>
          <a:xfrm>
            <a:off x="3445560" y="6890040"/>
            <a:ext cx="318168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7" name="PlaceHolder 5"/>
          <p:cNvSpPr>
            <a:spLocks noGrp="1"/>
          </p:cNvSpPr>
          <p:nvPr>
            <p:ph type="sldNum" idx="116"/>
          </p:nvPr>
        </p:nvSpPr>
        <p:spPr>
          <a:xfrm>
            <a:off x="722412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76C46F5-71C5-4448-AA26-7D1EFFF2BC7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8" name="PlaceHolder 6"/>
          <p:cNvSpPr>
            <a:spLocks noGrp="1"/>
          </p:cNvSpPr>
          <p:nvPr>
            <p:ph type="dt" idx="117"/>
          </p:nvPr>
        </p:nvSpPr>
        <p:spPr>
          <a:xfrm>
            <a:off x="50328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5" r:id="rId3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520" cy="7551000"/>
          </a:xfrm>
          <a:prstGeom prst="rect">
            <a:avLst/>
          </a:prstGeom>
          <a:ln w="0">
            <a:noFill/>
          </a:ln>
        </p:spPr>
      </p:pic>
      <p:sp>
        <p:nvSpPr>
          <p:cNvPr id="4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7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8" name="PlaceHolder 6"/>
          <p:cNvSpPr>
            <a:spLocks noGrp="1"/>
          </p:cNvSpPr>
          <p:nvPr>
            <p:ph type="ftr" idx="118"/>
          </p:nvPr>
        </p:nvSpPr>
        <p:spPr>
          <a:xfrm>
            <a:off x="3445560" y="6890040"/>
            <a:ext cx="318168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9" name="PlaceHolder 7"/>
          <p:cNvSpPr>
            <a:spLocks noGrp="1"/>
          </p:cNvSpPr>
          <p:nvPr>
            <p:ph type="sldNum" idx="119"/>
          </p:nvPr>
        </p:nvSpPr>
        <p:spPr>
          <a:xfrm>
            <a:off x="722412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574E24C-4688-41FB-A81F-03AF6833C35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0" name="PlaceHolder 8"/>
          <p:cNvSpPr>
            <a:spLocks noGrp="1"/>
          </p:cNvSpPr>
          <p:nvPr>
            <p:ph type="dt" idx="120"/>
          </p:nvPr>
        </p:nvSpPr>
        <p:spPr>
          <a:xfrm>
            <a:off x="50328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3"/>
  </p:sldLayoutIdLst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520" cy="7551000"/>
          </a:xfrm>
          <a:prstGeom prst="rect">
            <a:avLst/>
          </a:prstGeom>
          <a:ln w="0">
            <a:noFill/>
          </a:ln>
        </p:spPr>
      </p:pic>
      <p:sp>
        <p:nvSpPr>
          <p:cNvPr id="437" name="PlaceHolder 1"/>
          <p:cNvSpPr>
            <a:spLocks noGrp="1"/>
          </p:cNvSpPr>
          <p:nvPr>
            <p:ph type="ftr" idx="121"/>
          </p:nvPr>
        </p:nvSpPr>
        <p:spPr>
          <a:xfrm>
            <a:off x="3445560" y="6890040"/>
            <a:ext cx="318168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8" name="PlaceHolder 2"/>
          <p:cNvSpPr>
            <a:spLocks noGrp="1"/>
          </p:cNvSpPr>
          <p:nvPr>
            <p:ph type="sldNum" idx="122"/>
          </p:nvPr>
        </p:nvSpPr>
        <p:spPr>
          <a:xfrm>
            <a:off x="722412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74743AB-FDEB-4BBA-8A1A-E3813DCBF96B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9" name="PlaceHolder 3"/>
          <p:cNvSpPr>
            <a:spLocks noGrp="1"/>
          </p:cNvSpPr>
          <p:nvPr>
            <p:ph type="dt" idx="123"/>
          </p:nvPr>
        </p:nvSpPr>
        <p:spPr>
          <a:xfrm>
            <a:off x="50328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9" r:id="rId3"/>
  </p:sldLayoutIdLst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520" cy="7551000"/>
          </a:xfrm>
          <a:prstGeom prst="rect">
            <a:avLst/>
          </a:prstGeom>
          <a:ln w="0">
            <a:noFill/>
          </a:ln>
        </p:spPr>
      </p:pic>
      <p:sp>
        <p:nvSpPr>
          <p:cNvPr id="441" name="PlaceHolder 1"/>
          <p:cNvSpPr>
            <a:spLocks noGrp="1"/>
          </p:cNvSpPr>
          <p:nvPr>
            <p:ph type="ftr" idx="124"/>
          </p:nvPr>
        </p:nvSpPr>
        <p:spPr>
          <a:xfrm>
            <a:off x="3445560" y="6890040"/>
            <a:ext cx="318168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2" name="PlaceHolder 2"/>
          <p:cNvSpPr>
            <a:spLocks noGrp="1"/>
          </p:cNvSpPr>
          <p:nvPr>
            <p:ph type="sldNum" idx="125"/>
          </p:nvPr>
        </p:nvSpPr>
        <p:spPr>
          <a:xfrm>
            <a:off x="722412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B76D456-0331-4D57-BE4F-9A28ACCAEEB2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3" name="PlaceHolder 3"/>
          <p:cNvSpPr>
            <a:spLocks noGrp="1"/>
          </p:cNvSpPr>
          <p:nvPr>
            <p:ph type="dt" idx="126"/>
          </p:nvPr>
        </p:nvSpPr>
        <p:spPr>
          <a:xfrm>
            <a:off x="50328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4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1" r:id="rId3"/>
  </p:sldLayoutIdLst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520" cy="7551000"/>
          </a:xfrm>
          <a:prstGeom prst="rect">
            <a:avLst/>
          </a:prstGeom>
          <a:ln w="0">
            <a:noFill/>
          </a:ln>
        </p:spPr>
      </p:pic>
      <p:sp>
        <p:nvSpPr>
          <p:cNvPr id="4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9" name="PlaceHolder 3"/>
          <p:cNvSpPr>
            <a:spLocks noGrp="1"/>
          </p:cNvSpPr>
          <p:nvPr>
            <p:ph type="ftr" idx="127"/>
          </p:nvPr>
        </p:nvSpPr>
        <p:spPr>
          <a:xfrm>
            <a:off x="3445560" y="6890040"/>
            <a:ext cx="318168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0" name="PlaceHolder 4"/>
          <p:cNvSpPr>
            <a:spLocks noGrp="1"/>
          </p:cNvSpPr>
          <p:nvPr>
            <p:ph type="sldNum" idx="128"/>
          </p:nvPr>
        </p:nvSpPr>
        <p:spPr>
          <a:xfrm>
            <a:off x="722412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D496CC6-1079-40DD-9B9B-2FAF6460083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1" name="PlaceHolder 5"/>
          <p:cNvSpPr>
            <a:spLocks noGrp="1"/>
          </p:cNvSpPr>
          <p:nvPr>
            <p:ph type="dt" idx="129"/>
          </p:nvPr>
        </p:nvSpPr>
        <p:spPr>
          <a:xfrm>
            <a:off x="50328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3" r:id="rId3"/>
  </p:sldLayoutIdLst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520" cy="7551000"/>
          </a:xfrm>
          <a:prstGeom prst="rect">
            <a:avLst/>
          </a:prstGeom>
          <a:ln w="0">
            <a:noFill/>
          </a:ln>
        </p:spPr>
      </p:pic>
      <p:sp>
        <p:nvSpPr>
          <p:cNvPr id="4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7" name="PlaceHolder 3"/>
          <p:cNvSpPr>
            <a:spLocks noGrp="1"/>
          </p:cNvSpPr>
          <p:nvPr>
            <p:ph type="ftr" idx="130"/>
          </p:nvPr>
        </p:nvSpPr>
        <p:spPr>
          <a:xfrm>
            <a:off x="3445560" y="6890040"/>
            <a:ext cx="318168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8" name="PlaceHolder 4"/>
          <p:cNvSpPr>
            <a:spLocks noGrp="1"/>
          </p:cNvSpPr>
          <p:nvPr>
            <p:ph type="sldNum" idx="131"/>
          </p:nvPr>
        </p:nvSpPr>
        <p:spPr>
          <a:xfrm>
            <a:off x="722412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886E839-01B6-403E-AC26-F87B5F6BE75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9" name="PlaceHolder 5"/>
          <p:cNvSpPr>
            <a:spLocks noGrp="1"/>
          </p:cNvSpPr>
          <p:nvPr>
            <p:ph type="dt" idx="132"/>
          </p:nvPr>
        </p:nvSpPr>
        <p:spPr>
          <a:xfrm>
            <a:off x="50328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5" r:id="rId3"/>
  </p:sldLayoutIdLst>
</p:sldMaster>
</file>

<file path=ppt/slideMasters/slideMaster4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520" cy="7551000"/>
          </a:xfrm>
          <a:prstGeom prst="rect">
            <a:avLst/>
          </a:prstGeom>
          <a:ln w="0">
            <a:noFill/>
          </a:ln>
        </p:spPr>
      </p:pic>
      <p:sp>
        <p:nvSpPr>
          <p:cNvPr id="4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6" name="PlaceHolder 4"/>
          <p:cNvSpPr>
            <a:spLocks noGrp="1"/>
          </p:cNvSpPr>
          <p:nvPr>
            <p:ph type="ftr" idx="133"/>
          </p:nvPr>
        </p:nvSpPr>
        <p:spPr>
          <a:xfrm>
            <a:off x="3445560" y="6890040"/>
            <a:ext cx="318168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7" name="PlaceHolder 5"/>
          <p:cNvSpPr>
            <a:spLocks noGrp="1"/>
          </p:cNvSpPr>
          <p:nvPr>
            <p:ph type="sldNum" idx="134"/>
          </p:nvPr>
        </p:nvSpPr>
        <p:spPr>
          <a:xfrm>
            <a:off x="722412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98CCFDC-CFE9-40A8-B3AD-EC49C02C13B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8" name="PlaceHolder 6"/>
          <p:cNvSpPr>
            <a:spLocks noGrp="1"/>
          </p:cNvSpPr>
          <p:nvPr>
            <p:ph type="dt" idx="135"/>
          </p:nvPr>
        </p:nvSpPr>
        <p:spPr>
          <a:xfrm>
            <a:off x="50328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7" r:id="rId3"/>
  </p:sldLayoutIdLst>
</p:sldMaster>
</file>

<file path=ppt/slideMasters/slideMaster4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520" cy="7551000"/>
          </a:xfrm>
          <a:prstGeom prst="rect">
            <a:avLst/>
          </a:prstGeom>
          <a:ln w="0">
            <a:noFill/>
          </a:ln>
        </p:spPr>
      </p:pic>
      <p:sp>
        <p:nvSpPr>
          <p:cNvPr id="4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PlaceHolder 2"/>
          <p:cNvSpPr>
            <a:spLocks noGrp="1"/>
          </p:cNvSpPr>
          <p:nvPr>
            <p:ph type="ftr" idx="136"/>
          </p:nvPr>
        </p:nvSpPr>
        <p:spPr>
          <a:xfrm>
            <a:off x="3445560" y="6890040"/>
            <a:ext cx="318168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5" name="PlaceHolder 3"/>
          <p:cNvSpPr>
            <a:spLocks noGrp="1"/>
          </p:cNvSpPr>
          <p:nvPr>
            <p:ph type="sldNum" idx="137"/>
          </p:nvPr>
        </p:nvSpPr>
        <p:spPr>
          <a:xfrm>
            <a:off x="722412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F27A55E-9647-42E4-BF90-D8A180DD261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6" name="PlaceHolder 4"/>
          <p:cNvSpPr>
            <a:spLocks noGrp="1"/>
          </p:cNvSpPr>
          <p:nvPr>
            <p:ph type="dt" idx="138"/>
          </p:nvPr>
        </p:nvSpPr>
        <p:spPr>
          <a:xfrm>
            <a:off x="50328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9" r:id="rId3"/>
  </p:sldLayoutIdLst>
</p:sldMaster>
</file>

<file path=ppt/slideMasters/slideMaster4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520" cy="7551000"/>
          </a:xfrm>
          <a:prstGeom prst="rect">
            <a:avLst/>
          </a:prstGeom>
          <a:ln w="0">
            <a:noFill/>
          </a:ln>
        </p:spPr>
      </p:pic>
      <p:sp>
        <p:nvSpPr>
          <p:cNvPr id="479" name="PlaceHolder 1"/>
          <p:cNvSpPr>
            <a:spLocks noGrp="1"/>
          </p:cNvSpPr>
          <p:nvPr>
            <p:ph type="ftr" idx="139"/>
          </p:nvPr>
        </p:nvSpPr>
        <p:spPr>
          <a:xfrm>
            <a:off x="3445560" y="6890040"/>
            <a:ext cx="318168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0" name="PlaceHolder 2"/>
          <p:cNvSpPr>
            <a:spLocks noGrp="1"/>
          </p:cNvSpPr>
          <p:nvPr>
            <p:ph type="sldNum" idx="140"/>
          </p:nvPr>
        </p:nvSpPr>
        <p:spPr>
          <a:xfrm>
            <a:off x="722412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B1F3F28-985C-4032-A73F-0332C49B724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1" name="PlaceHolder 3"/>
          <p:cNvSpPr>
            <a:spLocks noGrp="1"/>
          </p:cNvSpPr>
          <p:nvPr>
            <p:ph type="dt" idx="141"/>
          </p:nvPr>
        </p:nvSpPr>
        <p:spPr>
          <a:xfrm>
            <a:off x="50328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1" r:id="rId3"/>
  </p:sldLayoutIdLst>
</p:sldMaster>
</file>

<file path=ppt/slideMasters/slideMaster4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520" cy="7551000"/>
          </a:xfrm>
          <a:prstGeom prst="rect">
            <a:avLst/>
          </a:prstGeom>
          <a:ln w="0">
            <a:noFill/>
          </a:ln>
        </p:spPr>
      </p:pic>
      <p:sp>
        <p:nvSpPr>
          <p:cNvPr id="48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7" name="PlaceHolder 5"/>
          <p:cNvSpPr>
            <a:spLocks noGrp="1"/>
          </p:cNvSpPr>
          <p:nvPr>
            <p:ph type="ftr" idx="142"/>
          </p:nvPr>
        </p:nvSpPr>
        <p:spPr>
          <a:xfrm>
            <a:off x="3445560" y="6890040"/>
            <a:ext cx="318168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8" name="PlaceHolder 6"/>
          <p:cNvSpPr>
            <a:spLocks noGrp="1"/>
          </p:cNvSpPr>
          <p:nvPr>
            <p:ph type="sldNum" idx="143"/>
          </p:nvPr>
        </p:nvSpPr>
        <p:spPr>
          <a:xfrm>
            <a:off x="722412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6632644-0440-4BD1-9C90-B0A7DEE5F30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9" name="PlaceHolder 7"/>
          <p:cNvSpPr>
            <a:spLocks noGrp="1"/>
          </p:cNvSpPr>
          <p:nvPr>
            <p:ph type="dt" idx="144"/>
          </p:nvPr>
        </p:nvSpPr>
        <p:spPr>
          <a:xfrm>
            <a:off x="50328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3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video" Target="../media/media4.mp4"/><Relationship Id="rId2" Type="http://schemas.microsoft.com/office/2007/relationships/media" Target="../media/media4.mp4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video" Target="../media/media6.mp4"/><Relationship Id="rId2" Type="http://schemas.microsoft.com/office/2007/relationships/media" Target="../media/media6.mp4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video" Target="../media/media8.mp4"/><Relationship Id="rId2" Type="http://schemas.microsoft.com/office/2007/relationships/media" Target="../media/media8.mp4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rhaTIu_k4w0" TargetMode="External"/><Relationship Id="rId2" Type="http://schemas.openxmlformats.org/officeDocument/2006/relationships/hyperlink" Target="https://www.youtube.com/watch?v=3GKhDCsLrUg" TargetMode="External"/><Relationship Id="rId3" Type="http://schemas.openxmlformats.org/officeDocument/2006/relationships/hyperlink" Target="https://www.youtube.com/watch?v=qoxZFtWNHd8" TargetMode="External"/><Relationship Id="rId4" Type="http://schemas.openxmlformats.org/officeDocument/2006/relationships/slideLayout" Target="../slideLayouts/slideLayout3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42.xml"/><Relationship Id="rId4" Type="http://schemas.openxmlformats.org/officeDocument/2006/relationships/notesSlide" Target="../notesSlides/notesSlide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3800" cy="7550640"/>
          </a:xfrm>
          <a:prstGeom prst="rect">
            <a:avLst/>
          </a:prstGeom>
          <a:ln w="0">
            <a:noFill/>
          </a:ln>
        </p:spPr>
      </p:pic>
      <p:sp>
        <p:nvSpPr>
          <p:cNvPr id="501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8120" cy="1369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95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95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95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95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2" name="PlaceHolder 2"/>
          <p:cNvSpPr>
            <a:spLocks noGrp="1"/>
          </p:cNvSpPr>
          <p:nvPr>
            <p:ph type="sldNum" idx="148"/>
          </p:nvPr>
        </p:nvSpPr>
        <p:spPr>
          <a:xfrm>
            <a:off x="9228600" y="6190200"/>
            <a:ext cx="422280" cy="289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314C4542-8C4C-45B2-AC5B-70B921347A31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28600" y="1536840"/>
            <a:ext cx="9735120" cy="5475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92600" y="169200"/>
            <a:ext cx="9832680" cy="7374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28600" y="1575000"/>
            <a:ext cx="9761040" cy="5486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"/>
          <p:cNvSpPr/>
          <p:nvPr/>
        </p:nvSpPr>
        <p:spPr>
          <a:xfrm>
            <a:off x="1371600" y="4644720"/>
            <a:ext cx="8702280" cy="266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It is Well with My Soul • T4G Live [Official Lyric Video]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  <a:hlinkClick r:id="rId1"/>
              </a:rPr>
              <a:t>https://www.youtube.com/watch?v=rhaTIu_k4w0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How great Thou art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  <a:hlinkClick r:id="rId2"/>
              </a:rPr>
              <a:t>https://www.youtube.com/watch?v=3GKhDCsLrUg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Ten Thousand Reasons Matt Redman -Lyrics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  <a:hlinkClick r:id="rId3"/>
              </a:rPr>
              <a:t>https://www.youtube.com/watch?v=qoxZFtWNHd8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3800" cy="7550640"/>
          </a:xfrm>
          <a:prstGeom prst="rect">
            <a:avLst/>
          </a:prstGeom>
          <a:ln w="0">
            <a:noFill/>
          </a:ln>
        </p:spPr>
      </p:pic>
      <p:sp>
        <p:nvSpPr>
          <p:cNvPr id="508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8120" cy="1369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95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95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95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95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9" name="PlaceHolder 2"/>
          <p:cNvSpPr>
            <a:spLocks noGrp="1"/>
          </p:cNvSpPr>
          <p:nvPr>
            <p:ph type="sldNum" idx="149"/>
          </p:nvPr>
        </p:nvSpPr>
        <p:spPr>
          <a:xfrm>
            <a:off x="9228600" y="6190200"/>
            <a:ext cx="422280" cy="289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C665BA2B-6535-4F83-A9C3-62AF054524D3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9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1041</TotalTime>
  <Application>LibreOffice/24.2.3.2$Windows_X86_64 LibreOffice_project/433d9c2ded56988e8a90e6b2e771ee4e6a5ab2ba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2024-06-10T20:05:28Z</dcterms:modified>
  <cp:revision>108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