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8.xml.rels" ContentType="application/vnd.openxmlformats-package.relationships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media5.mp4" ContentType="video/mp4"/>
  <Override PartName="/ppt/media/image6.png" ContentType="image/png"/>
  <Override PartName="/ppt/media/media7.mp4" ContentType="video/mp4"/>
  <Override PartName="/ppt/media/image8.png" ContentType="image/png"/>
  <Override PartName="/ppt/media/media9.mp4" ContentType="video/mp4"/>
  <Override PartName="/ppt/media/image10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27A9B81-0BA5-4088-A69C-A69786CC9E6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2960" cy="3382560"/>
          </a:xfrm>
          <a:prstGeom prst="rect">
            <a:avLst/>
          </a:prstGeom>
          <a:ln w="0">
            <a:noFill/>
          </a:ln>
        </p:spPr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4960" cy="394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57000" cy="49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93E0A8-A404-499C-9819-FFA488248C5F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2960" cy="3382560"/>
          </a:xfrm>
          <a:prstGeom prst="rect">
            <a:avLst/>
          </a:prstGeom>
          <a:ln w="0">
            <a:noFill/>
          </a:ln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4960" cy="394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57000" cy="49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66A0E35-FCF7-48C1-A1F6-2FB8DC0E5329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2B9DDA-EE68-4A9A-A1EB-266DD9B2C51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3F0862-3CE7-48C1-9DDB-5F815C94194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2265869-FE15-43AC-8194-0AC3D48304E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D53C14-F6C0-423F-B286-6B786984FE5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C4DA9B5-218F-498B-8E9D-45EA4E6430B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2AB8002-9BD6-4991-9D8F-BD8DEDFAD80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0E92A70-0AC7-4CDD-9408-483336B0DA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434EBE5-139A-403F-B77F-69669719DF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B723E0-6645-43F1-A824-A87756003AD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7EA042E-6D5A-4878-B553-78DF5FFDEDF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9C24A9-2BAF-40C8-89CE-54F460E34A6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0ADB579-CE31-46C9-BC62-E85FFCC4905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BDE567A-744F-462D-B5F1-562CB65006A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EACA4C6-9AEE-4952-AC11-73FF600676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9227219-BA19-4362-8F62-DF44E385FEC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1BB2DC5-7EA5-4907-A37C-D4375C8DA8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50EF331-3068-4876-B200-832056FD37A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223CF9D-3789-469A-8CAE-3005842B63D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1FEEBB1-FE18-4C23-A1BB-A588237A92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B5EC56A-592D-431E-ACDB-B37A2202FB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BFA1046-82E4-4B4D-AE58-2D569885A0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0C28454-D209-45B8-B49A-FE82B887697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FEF9C17-E167-404B-881F-ED1A7390349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DD3EF98-597F-4A42-9725-11993279B4C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B5EB1B9-A2DC-4E0E-8B37-0F493970289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DF084B3-E242-4CB0-BE68-85D1D78B996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7078AC1-B69B-4ADA-B2AC-78EC739CAE8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9B256C4-24A1-4310-9058-DD0DDCBDD8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B62A42C-1054-4345-8E25-D708A8FAA1D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3C8433E-28FA-4C0D-B93E-C899E55CF13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9248799-EF77-476D-837C-570638E28E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EA0C112-511E-46AD-80E5-B927A21FB28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1E32BA7-2E25-493D-A561-B45C8BA69BF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684B8D4-F669-420F-BAF0-14CDB0BFD80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9ED5025-6847-4BFF-8D68-8819F8A83F8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9345798-A0E3-41C8-A973-8D065F8EB83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1D09D28-42B8-43F7-8DBA-5F2F07ECAD5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F0AE8A8-C139-4BE0-AE34-5E57B9F88CA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845E424-176F-4419-89BA-BFA6054221B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24CC28B-61D0-43C2-B64B-971C9218505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B174C68-C928-4D13-8EE4-28FCC6F8F37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28FF322-E20A-4140-B1A1-29E85A76D7C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443207D-0A34-47F1-A7B9-C3DD96858E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3996827-0145-4E79-B618-1E2E5F7F27E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E56B3C5-94A5-4676-A408-63071832E0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DE9980F-913E-48F1-AF25-50639822A49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E6F943C-CEA8-4249-B764-F6E229427C0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C34398D-DEBF-40A4-AB17-87079F7C925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1160"/>
            <a:ext cx="435240" cy="3634200"/>
            <a:chOff x="0" y="-11160"/>
            <a:chExt cx="435240" cy="36342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1520" y="402480"/>
              <a:ext cx="423360" cy="3220200"/>
            </a:xfrm>
            <a:custGeom>
              <a:avLst/>
              <a:gdLst>
                <a:gd name="textAreaLeft" fmla="*/ -5760 w 423360"/>
                <a:gd name="textAreaRight" fmla="*/ 429120 w 423360"/>
                <a:gd name="textAreaTop" fmla="*/ 5760 h 3220200"/>
                <a:gd name="textAreaBottom" fmla="*/ 3237480 h 32202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1520"/>
              <a:ext cx="159480" cy="2217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204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6E5D9C-6F9D-4D20-B835-DD241E90FED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000" cy="75574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16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5C8BB09-A393-45E0-B676-98C164F8C77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1000" cy="755748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360" y="-5040"/>
            <a:ext cx="453960" cy="3640680"/>
            <a:chOff x="360" y="-5040"/>
            <a:chExt cx="453960" cy="364068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24120" y="408600"/>
              <a:ext cx="429840" cy="3226680"/>
            </a:xfrm>
            <a:custGeom>
              <a:avLst/>
              <a:gdLst>
                <a:gd name="textAreaLeft" fmla="*/ 2880 w 429840"/>
                <a:gd name="textAreaRight" fmla="*/ 438120 w 429840"/>
                <a:gd name="textAreaTop" fmla="*/ -2880 h 3226680"/>
                <a:gd name="textAreaBottom" fmla="*/ 3229200 h 3226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26" sy="582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360" y="-5400"/>
              <a:ext cx="165600" cy="2223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816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12B692-D5EE-41FA-852D-323DC8C0C6B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D6333FF-2CE2-43F2-B6A0-0399509752E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5.mp4"/><Relationship Id="rId2" Type="http://schemas.microsoft.com/office/2007/relationships/media" Target="../media/media5.mp4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7.mp4"/><Relationship Id="rId2" Type="http://schemas.microsoft.com/office/2007/relationships/media" Target="../media/media7.mp4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video" Target="../media/media9.mp4"/><Relationship Id="rId2" Type="http://schemas.microsoft.com/office/2007/relationships/media" Target="../media/media9.mp4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HogearVs48Q" TargetMode="External"/><Relationship Id="rId2" Type="http://schemas.openxmlformats.org/officeDocument/2006/relationships/hyperlink" Target="https://www.youtube.com/watch?v=qoxZFtWNHd8" TargetMode="External"/><Relationship Id="rId3" Type="http://schemas.openxmlformats.org/officeDocument/2006/relationships/hyperlink" Target="https://www.youtube.com/watch?v=LAplJ0_jDFc" TargetMode="External"/><Relationship Id="rId4" Type="http://schemas.openxmlformats.org/officeDocument/2006/relationships/hyperlink" Target="https://www.youtube.com/watch?v=rkMapZB8qMk" TargetMode="External"/><Relationship Id="rId5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240" cy="7552080"/>
          </a:xfrm>
          <a:prstGeom prst="rect">
            <a:avLst/>
          </a:prstGeom>
          <a:ln w="0">
            <a:noFill/>
          </a:ln>
        </p:spPr>
      </p:pic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9560" cy="137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3720" cy="29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32275229-A162-4555-A069-4A8704147CA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1143000" y="0"/>
            <a:ext cx="5942520" cy="742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18160" y="914400"/>
            <a:ext cx="9754200" cy="5486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8240" y="1310760"/>
            <a:ext cx="9869760" cy="5547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6680" y="228600"/>
            <a:ext cx="9753480" cy="7315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"/>
          <p:cNvSpPr/>
          <p:nvPr/>
        </p:nvSpPr>
        <p:spPr>
          <a:xfrm>
            <a:off x="914400" y="4343400"/>
            <a:ext cx="8703720" cy="267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Holy Holy Holy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https://www.youtube.com/watch?v=HogearVs48Q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Bless The Lord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https://www.youtube.com/watch?v=qoxZFtWNHd8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M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y Hope Is Built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4"/>
              </a:rPr>
              <a:t>https://www.youtube.com/watch?v=rkMapZB8qMk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" descr=""/>
          <p:cNvPicPr/>
          <p:nvPr/>
        </p:nvPicPr>
        <p:blipFill>
          <a:blip r:embed="rId1"/>
          <a:stretch/>
        </p:blipFill>
        <p:spPr>
          <a:xfrm>
            <a:off x="1143000" y="0"/>
            <a:ext cx="5942520" cy="742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240" cy="7552080"/>
          </a:xfrm>
          <a:prstGeom prst="rect">
            <a:avLst/>
          </a:prstGeom>
          <a:ln w="0">
            <a:noFill/>
          </a:ln>
        </p:spPr>
      </p:pic>
      <p:sp>
        <p:nvSpPr>
          <p:cNvPr id="190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9560" cy="137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3720" cy="29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7652E264-F263-4F35-9C6D-78A222DECE5E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2024-05-06T09:57:54Z</dcterms:modified>
  <cp:revision>103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