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4F5F4C5-C6A1-4E20-BB1F-CE4FC72D7BD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880" cy="338148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880" cy="394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592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4031C2-53C2-4168-8F1A-BAEF718EF31B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880" cy="338148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880" cy="394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592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E4DFF2-4C92-4614-96BA-394EF38894B0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A6C033-007B-44A6-955B-008F0FD257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4BEE54-CF5F-4548-8ED0-064A7DAA51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9BBC3AA-4D53-40D8-8964-C874A02F931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093A9B8-2555-4A5A-BD53-60744C9CF5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58C7F1E-92A9-4598-8BB5-D4E737E7FAC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B1E7B16-F740-4BFC-AB94-BB0B040688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F77F657A-5E05-41BB-9193-A858C31AF9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95A0451D-41A7-4BC7-A613-A985EA4AE2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7DF50A79-7E18-4AA6-BA74-FCC736AEE3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00B23890-2431-45FF-8BE2-56F0528708E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29F46C82-F756-47B1-B822-F0DDAB2C0DD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9BEB9F98-4C8F-4B5C-A740-3885A571C9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C477A23A-303D-4017-ADB3-48B6BA047E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BB9F197E-1CD3-4843-B72B-D7323FDB46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CB8A0D1F-4EB2-42BB-B67C-1337C8C4B2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5A01812F-CE45-41A2-8DF2-628AA6961B1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1AFA3615-6E67-4D25-832F-1508AAD0093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E35C9B0C-12E1-4E6E-BC50-4315BEBBDE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3EDBD1A1-FFCF-4726-A299-5C31DC45F4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955BC7E8-4122-405F-9960-B5504B0E44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7FA49EE0-FC2E-4047-A542-9E434FADD94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471E6F4A-86F0-4264-B09E-51EAD12ED76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089E8E0D-519B-4752-9115-DBBFDDBD491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08EEDF32-1D5A-4B48-BA5A-8E4AE6C127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E51A5F7B-5C1D-484D-8218-0F15C27B70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E9B0677C-B34F-4A89-A61C-1637906A9B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D80E52FC-D7E2-449C-9D89-A099C51EF4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038110C9-8155-42F3-8244-783F257D2D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03D1EB14-758B-4ABF-9801-BC8E005C6A0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77C40020-EE0D-4809-BA0C-AA69A23D5D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3BDE8F97-50B2-439A-B3FD-83632445843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61B8EADF-409E-497E-B1DE-FCA8424165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EC4297A5-4B40-4A28-BFE5-A7788769B5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77A2E199-9BF9-4028-83F0-F9CB19A664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FE767010-F61C-4430-9C5A-5B77D489346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06AC5862-A6C8-404A-8038-79543F87E8C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BEE2B207-A4C0-45BF-BC07-8DA7959061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95E6AAB5-AF72-4DF8-8FD4-C2A760E06C2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BDCDBF07-1C9B-46BC-B207-DB4E987755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85712A06-FB68-4073-950C-2EAADEBE3D1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F6BD0BCA-7E59-466F-9DEE-5800B401E40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71FEE768-C38D-48F4-8EEA-19DFDB38026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E689E2B3-96D5-4447-BF0D-88033FDA7C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DE1F54EF-89BD-45C3-986F-8CD74F218D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2935AD75-F96C-400D-9F53-E28C430C41F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81141ED6-135B-4A7D-9343-4369D9377F2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05B61CD0-3CE2-4657-9F5B-6CE6AC4DDC4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31AF3160-CECD-41C1-82B4-2013CA3F7D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70EE9B3-E2F9-4C15-B2D0-25A7A2C5B39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17DF09-135E-4A36-A29C-EC31EAF9F2F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82BCB1-FD18-4721-94D2-139A6D50E2D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E13E6E-41C4-45E5-8E38-AA30F594867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7402516-0D8F-4000-B9DB-A7D13E73553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05DDB2-1DCC-42FE-9D14-C52E821D359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9828FA-CD30-4852-81F5-E16232686E8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19A71A-00FB-45C9-BD86-DCC97DB020B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1F4877-4F1A-4C98-881B-ECF79A308E9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2804548-D403-4BDA-AB18-842A486778D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E676E3-2C26-47CF-B2D3-A575183F3AA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B5E3FE-E997-4E72-AB1F-D498F4B5049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66E4A4E-BD9A-4DC6-8FFA-4FD7309EBB1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414430B-A93D-4E70-AE5F-A0BBD3978E4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CFBE2B-734F-48C3-A9DD-A6F9D44A3C1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C56DC9-0BEF-428A-BB4D-B975D965D43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386084-AB69-4FC3-9474-270997DE684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ED4A06-A2E4-4A14-A2F6-645107F833C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C992FD-5FD7-4F3F-935F-19C70D30166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48E2888-3D37-459A-B3C4-F4A3A965FBC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5BB29BF-6FB6-49BE-B207-857238A4BE7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D57076-C98D-433C-AB8E-CFA52FA7276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5B70BF-447D-4C2F-A283-83442BE945D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38ED763-0DF0-454E-9910-C732DCB8FBC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144422D-4960-43CF-A793-E21CE655145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85A6DA-C0A7-4E4E-8DA6-1C96C1E9726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4C8C94-389F-428B-8F09-DB949DA1DB6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7E6BC5-536E-4049-933A-6CF143F8FF3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3388A3-795B-43A9-8D44-8E3CBBA4BCF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A5B28E-AFEF-44F8-A97C-B2EDF2FD21C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DCAD6C-1144-4EB9-9C12-08211A4116E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81DEFB-F8E9-452F-98CA-41A82898161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476A2F-40E9-4DFA-AA87-152246CF3B4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C094B6-631F-41D5-9B37-22991016384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5E2DF5B-4DD9-470A-9C3E-99C770891D6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6120"/>
            <a:ext cx="450720" cy="3639600"/>
            <a:chOff x="360" y="-6120"/>
            <a:chExt cx="450720" cy="363960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21600" y="407880"/>
              <a:ext cx="428760" cy="3225600"/>
            </a:xfrm>
            <a:custGeom>
              <a:avLst/>
              <a:gdLst>
                <a:gd name="textAreaLeft" fmla="*/ 3240 w 428760"/>
                <a:gd name="textAreaRight" fmla="*/ 438480 w 428760"/>
                <a:gd name="textAreaTop" fmla="*/ -3240 h 3225600"/>
                <a:gd name="textAreaBottom" fmla="*/ 3228840 h 3225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90" sy="57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6120"/>
              <a:ext cx="164520" cy="2222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708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A4708C-F951-4C89-A674-8D6145B7988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40720" cy="5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548D1D-15C0-4526-87EC-BABF46EB01B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3CC984-01EF-451A-9323-F47102C6AD9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0FFBDA-05FB-4D94-8332-60824856D91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B69CAEE-89ED-4600-9C99-96DB9F89973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8493B1-7086-4E85-A7D8-641A66FA2D1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5D47CA-A22E-4910-914E-EEF4B85D780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4EA7BA-B9A3-45A9-909C-9A0ED9F8114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0968357-AF11-4E8E-B07D-7891A3881FC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C099113-515A-4479-804D-1840BD2A80D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927F1C-06E3-481C-8992-8D480E96D43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042B32-C389-48BE-B920-9F8DCABA716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4B212A-43F8-498F-A828-C9B346CB75E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3wJw2YOEL_U" TargetMode="External"/><Relationship Id="rId2" Type="http://schemas.openxmlformats.org/officeDocument/2006/relationships/hyperlink" Target="https://www.youtube.com/watch?v=LVKHqq6uoMM" TargetMode="External"/><Relationship Id="rId3" Type="http://schemas.openxmlformats.org/officeDocument/2006/relationships/hyperlink" Target="https://www.youtube.com/watch?v=3GKhDCsLrUg" TargetMode="External"/><Relationship Id="rId4" Type="http://schemas.openxmlformats.org/officeDocument/2006/relationships/hyperlink" Target="https://www.youtube.com/watch?v=eMnUIL6mYvI" TargetMode="External"/><Relationship Id="rId5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4160" cy="755100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480" cy="136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22640" cy="28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BB51FA7-5DA9-42A2-907F-616D1394CE87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1880" y="1143000"/>
            <a:ext cx="10159920" cy="5714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0000" y="192600"/>
            <a:ext cx="9778680" cy="7333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8280" y="1693800"/>
            <a:ext cx="9942840" cy="5592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371600" y="4644720"/>
            <a:ext cx="8702640" cy="267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 Speak Jesus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https://www.youtube.com/watch?v=3wJw2YOEL_U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ow Great Thou Art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https://www.youtube.com/watch?v=3GKhDCsLrUg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 On Jesus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https://www.youtube.com/watch?v=eMnUIL6mYvI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4160" cy="755100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480" cy="136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22640" cy="28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47790AAC-2FB8-4629-BD3D-691A8822843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</TotalTime>
  <Application>LibreOffice/24.2.3.2$Windows_X86_64 LibreOffice_project/433d9c2ded56988e8a90e6b2e771ee4e6a5ab2ba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2024-05-28T16:35:00Z</dcterms:modified>
  <cp:revision>106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