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media5.mp4" ContentType="video/mp4"/>
  <Override PartName="/ppt/media/image6.png" ContentType="image/png"/>
  <Override PartName="/ppt/media/media7.mp4" ContentType="video/mp4"/>
  <Override PartName="/ppt/media/image8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AF7342A-D282-4297-AB67-44DD5DE9498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320" cy="3382920"/>
          </a:xfrm>
          <a:prstGeom prst="rect">
            <a:avLst/>
          </a:prstGeom>
          <a:ln w="0">
            <a:noFill/>
          </a:ln>
        </p:spPr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320" cy="39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736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3CFDAD-0619-4E64-8ADB-A258ECB1D562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3320" cy="3382920"/>
          </a:xfrm>
          <a:prstGeom prst="rect">
            <a:avLst/>
          </a:prstGeom>
          <a:ln w="0">
            <a:noFill/>
          </a:ln>
        </p:spPr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5320" cy="39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736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D27BA5-761B-488B-92B2-15A84A841D2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322395-A6A4-4933-B6DD-B66D3C6AB0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9FA82D-84FD-40B2-995A-7C25E8D6744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82F06D-6B43-4E03-9581-B741F79B84F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9E3B41-EE11-43C5-BDF6-C8C453EA769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0E75E8-10A1-4394-B4F1-95FE21B05A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18372F-2493-4A35-93C3-93F094295A5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1D51FC-FDCF-4238-B748-F1E10906868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BADAF2-0E69-4CDA-8661-B5D34F4228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61EE53-0DA9-4168-8B36-DCB0EDFE168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C3D6008-41AB-4F7C-8FF3-D0E25FDB4D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4B85A0-8F4F-488A-AB63-57B7A6538B1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F80D257-F287-40C7-959A-1E4F4BB584B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83397D5-F74A-46DD-907A-54C0AE1F51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8A38DF-3A2B-4FAF-A777-347B72D0AA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56BCA9E-FD2F-4B17-8E2E-92C8C6EC4F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6CD8F3D-1502-4164-B395-E3506F1999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DFB754-11C0-43F6-A809-00B4CD3423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346DE9-571A-4C9C-B953-121B0B88E74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7E547E-6FBE-4C56-B1D7-806FBDD357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9BC633A-81C8-4125-8BC5-132E0D02DA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3C855A2-508D-4682-A050-75CDD0BB8E4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CD1BC57-6058-460A-9FB9-DF22CC48C51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7C52055-64BE-47AB-8D42-88409CBD087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3C88FB3-6E3D-44D1-B031-9F97ADCF19E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48EA825-B41E-49E7-97B1-B49F88296E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2BF3324-D5B0-41D6-BA9A-D80CDC2E430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EE8FC9D-B8AD-4780-9FAC-DEE649B62FA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C9CAAA8-97FC-467D-8952-F06DE4B5594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8C1524F-C719-47DE-B435-C5FE137CC4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32771B6-CF1E-4023-B081-7DE22DCD5A3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2892530-9DC9-4A1A-8B02-C21969BAA4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81B2AE1-FBFA-4402-BC89-1D43D2ADDF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6CF9801-B4D2-4A2F-B534-5D0FB7047C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A617F77-FAFA-4C27-9C6D-DED1C2A66A3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A23311F-ABB6-4ED2-988A-9360423CA09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6E9AE19-EBA5-4B1B-8A70-1EA8767E9FD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5821D6A-3E92-4D8A-A8B5-C88BBB75C41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4D9BFD3-DA91-4ADC-862C-4037B1817F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345163D-9673-4D9F-B742-D24553CDFD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6BA2A64-0516-49C8-B8D3-95B9C870B0F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2D51D4E-0347-43A4-8616-12A362678A7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0480A86-78A6-47D6-AFE2-DEB7B7F0D4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5D292C3-CDDF-4252-AE69-F66A95FE041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9050FC5-88C7-4E1A-875D-DE4B997B2B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ABE54B2-8A02-44C2-B770-A709739944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A955A00-D048-450C-B81C-33B34CF8221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594DE0F-8A0F-4BDF-BFBF-605BA60053B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BF8330C-4B72-4CD9-9489-F7EC5A97F7E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0800"/>
            <a:ext cx="436320" cy="3634560"/>
            <a:chOff x="0" y="-10800"/>
            <a:chExt cx="436320" cy="36345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1880" y="403200"/>
              <a:ext cx="423720" cy="3220560"/>
            </a:xfrm>
            <a:custGeom>
              <a:avLst/>
              <a:gdLst>
                <a:gd name="textAreaLeft" fmla="*/ -5760 w 423720"/>
                <a:gd name="textAreaRight" fmla="*/ 429120 w 423720"/>
                <a:gd name="textAreaTop" fmla="*/ 5760 h 3220560"/>
                <a:gd name="textAreaBottom" fmla="*/ 323748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32" sy="563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0800"/>
              <a:ext cx="15984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240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4C9865-27E2-42AE-A13C-33B38A71255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27BF0F-C0D5-44C3-9EDA-B0BB460E865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360" y="-4680"/>
            <a:ext cx="455040" cy="3641040"/>
            <a:chOff x="360" y="-4680"/>
            <a:chExt cx="455040" cy="364104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24480" y="409320"/>
              <a:ext cx="430200" cy="3227040"/>
            </a:xfrm>
            <a:custGeom>
              <a:avLst/>
              <a:gdLst>
                <a:gd name="textAreaLeft" fmla="*/ 2520 w 430200"/>
                <a:gd name="textAreaRight" fmla="*/ 437760 w 430200"/>
                <a:gd name="textAreaTop" fmla="*/ -2520 h 3227040"/>
                <a:gd name="textAreaBottom" fmla="*/ 3229560 h 3227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38" sy="583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360" y="-4680"/>
              <a:ext cx="165960" cy="2224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AC2864-F6F8-49B8-ABF8-17026DC3E33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6320" cy="755280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348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1F795F-5164-4FDE-9238-BA6B3A884A1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5.mp4"/><Relationship Id="rId2" Type="http://schemas.microsoft.com/office/2007/relationships/media" Target="../media/media5.mp4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3wJw2YOEL_U" TargetMode="External"/><Relationship Id="rId2" Type="http://schemas.openxmlformats.org/officeDocument/2006/relationships/hyperlink" Target="https://www.youtube.com/watch?v=LAplJ0_jDFc" TargetMode="External"/><Relationship Id="rId3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600" cy="755244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920" cy="137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4080" cy="2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F25EE86A-AC45-4866-B40C-9C548F52094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2880" cy="742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7080" y="1371600"/>
            <a:ext cx="9930240" cy="5585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56040" y="216000"/>
            <a:ext cx="9473760" cy="710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"/>
          <p:cNvSpPr/>
          <p:nvPr/>
        </p:nvSpPr>
        <p:spPr>
          <a:xfrm>
            <a:off x="914400" y="4343400"/>
            <a:ext cx="8704080" cy="267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https://www.youtube.com/watch?v=3wJw2YOEL_U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Worthy Is The Lamb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https://www.youtube.com/watch?v=LAplJ0_jDFc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1143000" y="0"/>
            <a:ext cx="5942880" cy="742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5600" cy="7552440"/>
          </a:xfrm>
          <a:prstGeom prst="rect">
            <a:avLst/>
          </a:prstGeom>
          <a:ln w="0">
            <a:noFill/>
          </a:ln>
        </p:spPr>
      </p:pic>
      <p:sp>
        <p:nvSpPr>
          <p:cNvPr id="18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9920" cy="137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0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0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0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0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4080" cy="2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C5C07B3-655B-4DAE-B468-D7E6510FA02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2024-04-30T17:01:05Z</dcterms:modified>
  <cp:revision>102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