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19.xml.rels" ContentType="application/vnd.openxmlformats-package.relationships+xml"/>
  <Override PartName="/ppt/notesSlides/notesSlide1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media4.mp4" ContentType="video/mp4"/>
  <Override PartName="/ppt/media/image5.png" ContentType="image/png"/>
  <Override PartName="/ppt/media/media6.mp4" ContentType="video/mp4"/>
  <Override PartName="/ppt/media/image7.png" ContentType="image/png"/>
  <Override PartName="/ppt/media/media8.mp4" ContentType="video/mp4"/>
  <Override PartName="/ppt/media/image9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A3C469E-AB99-4A07-BA2A-9C914188D1F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520" cy="3381120"/>
          </a:xfrm>
          <a:prstGeom prst="rect">
            <a:avLst/>
          </a:prstGeom>
          <a:ln w="0">
            <a:noFill/>
          </a:ln>
        </p:spPr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520" cy="394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sldNum" idx="15"/>
          </p:nvPr>
        </p:nvSpPr>
        <p:spPr>
          <a:xfrm>
            <a:off x="4402080" y="9553680"/>
            <a:ext cx="3355560" cy="49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B74EA98-9832-4746-9DC8-77B47CBA625C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520" cy="3381120"/>
          </a:xfrm>
          <a:prstGeom prst="rect">
            <a:avLst/>
          </a:prstGeom>
          <a:ln w="0">
            <a:noFill/>
          </a:ln>
        </p:spPr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520" cy="394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sldNum" idx="16"/>
          </p:nvPr>
        </p:nvSpPr>
        <p:spPr>
          <a:xfrm>
            <a:off x="4402080" y="9553680"/>
            <a:ext cx="3355560" cy="49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E0AC09C-11AF-494E-9FEE-C450D9CF585E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640833B-0783-42B0-8156-55E627926CA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E32E22D-BBDC-46DC-9C7C-BC1875EE86D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1CC0125-1023-4BC9-924C-2B6C0083C86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0F57DFD-4F68-4759-86E0-EFBEC7A6DC6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A1C310F-C291-489C-A5D9-448BA902ADE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023BDB-4AA9-49D4-8CF9-F335D33274D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5130C40-9796-4940-91C9-8741AD5C70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B6000BE-A0D8-49A1-830D-8C072D9920A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CA8240-B6A6-401A-B5C8-E5580EFECCC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1479D1-E918-461C-9B85-8C4D6897A01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B7081D-E7B6-4616-83CC-40D54F31037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4CB77EF-8051-4A30-9A9B-60472C4EAB2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E18A8AE-FD56-4FFD-97D3-2E8CEC0A702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9FDBFB6-C15C-476B-97DF-CB4AA62801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0811436-7619-44AA-93A2-1233CEF998A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20BCDA4-42E3-44BD-832C-05C05E0819F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A98D485-02FB-4862-A438-D61108EE4FB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776294F-0B14-4BB5-9AEB-2685ED10300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1884AEF-B285-4C07-AD72-D76E238FB2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C69688A-8F30-4D60-9D36-B6B30A0E177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9860996-BB6A-4F36-967B-36690C6952C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64C9CB2-14A9-4C9D-8342-36BFD36533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4955B99-1CBD-4D4E-B3BF-EE12B2E2CCF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BD9B746-664C-4642-99FE-E279ECCDBFA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6B031CC-FB51-4E35-9194-DDFFE5611F7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7551D78-3B97-4193-985C-4678EA80FF8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FA9A9B7-2304-443F-A026-E648EDECB1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9C79D66-420F-450C-BB6F-22AAC63CE40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8264BE9-B5E4-4A3C-BCBD-6E4E75A776A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8C0FAE6-8488-45CF-ACF3-8141F8A2EDD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ACF0E0C-72D4-4710-B70B-7D8F876B7A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4909D8D-B9EE-4C34-8CB4-6DBB9E5D27C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3062A5F-CB5E-4855-95DE-E436BDE7FCC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5EC1BBC-8BCC-49E6-AAFE-D24A349754A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57899C4-EBE5-4C10-A6B8-2ECF93DDFB2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151676E-1EC6-4149-9CF1-C1BCB2E130B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9E42A4E-48C2-4BA2-B0FA-D1E497A76C5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360" cy="75578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52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C68BA57-715A-49DD-B260-13A672847B1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CFC235-422E-447A-9553-CCCE70BF17D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4M-zwE33zHA" TargetMode="External"/><Relationship Id="rId2" Type="http://schemas.openxmlformats.org/officeDocument/2006/relationships/hyperlink" Target="https://www.youtube.com/watch?v=wDgmJFw6F64" TargetMode="External"/><Relationship Id="rId3" Type="http://schemas.openxmlformats.org/officeDocument/2006/relationships/hyperlink" Target="https://www.youtube.com/watch?v=3GKhDCsLrUg" TargetMode="External"/><Relationship Id="rId4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1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800" cy="7550640"/>
          </a:xfrm>
          <a:prstGeom prst="rect">
            <a:avLst/>
          </a:prstGeom>
          <a:ln w="0">
            <a:noFill/>
          </a:ln>
        </p:spPr>
      </p:pic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120" cy="136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5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ldNum" idx="13"/>
          </p:nvPr>
        </p:nvSpPr>
        <p:spPr>
          <a:xfrm>
            <a:off x="9228600" y="6190200"/>
            <a:ext cx="422280" cy="28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CF343620-76FF-46F0-A7A0-A17C7F9159F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0083960" cy="7562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3640" y="1924560"/>
            <a:ext cx="10023840" cy="5638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60" y="360"/>
            <a:ext cx="10058040" cy="7543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Lord, my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in awesome wonder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Consider all the worlds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Thy hands have made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"/>
          <p:cNvSpPr/>
          <p:nvPr/>
        </p:nvSpPr>
        <p:spPr>
          <a:xfrm>
            <a:off x="456840" y="128664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3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ubTitle"/>
          </p:nvPr>
        </p:nvSpPr>
        <p:spPr>
          <a:xfrm>
            <a:off x="456840" y="1950120"/>
            <a:ext cx="959580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see the stars,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hear the rolling thunder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Thy power throughout the universe displayed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5800" cy="41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19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580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when I think that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His Son not sparing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Sent Him to die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scarce can take it 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17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580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That on the cross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burden gladly bearing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He bled and died to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Take away my sin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15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5800" cy="41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13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580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when I think that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His Son not sparing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Sent Him to die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scarce can take it 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1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580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That on the cross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burden gladly bearing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He bled and died to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Take away my sin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9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5800" cy="41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7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580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When Christ shall come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With shout of acclamation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take me home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What joy shall fill my heart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5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5800" cy="43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I shall bow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In humble adoration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then proclaim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85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5800" cy="41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87"/>
          <p:cNvSpPr/>
          <p:nvPr/>
        </p:nvSpPr>
        <p:spPr>
          <a:xfrm>
            <a:off x="229320" y="111600"/>
            <a:ext cx="845316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"/>
          <p:cNvSpPr/>
          <p:nvPr/>
        </p:nvSpPr>
        <p:spPr>
          <a:xfrm>
            <a:off x="456840" y="128952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"/>
          <p:cNvSpPr txBox="1"/>
          <p:nvPr/>
        </p:nvSpPr>
        <p:spPr>
          <a:xfrm>
            <a:off x="457200" y="3157920"/>
            <a:ext cx="8915400" cy="2809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You Tube you tube url’s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Because He Lives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hlinkClick r:id="rId1"/>
              </a:rPr>
              <a:t>https://www.youtube.com/watch?v=4M-zwE33zHA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How Great Is Our God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hlinkClick r:id="rId2"/>
              </a:rPr>
              <a:t>https://www.youtube.com/watch?v=wDgmJFw6F64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hlinkClick r:id="rId3"/>
              </a:rPr>
              <a:t>https://www.youtube.com/watch?v=3GKhDCsLrUg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800" cy="7550640"/>
          </a:xfrm>
          <a:prstGeom prst="rect">
            <a:avLst/>
          </a:prstGeom>
          <a:ln w="0">
            <a:noFill/>
          </a:ln>
        </p:spPr>
      </p:pic>
      <p:sp>
        <p:nvSpPr>
          <p:cNvPr id="17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120" cy="136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5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ldNum" idx="14"/>
          </p:nvPr>
        </p:nvSpPr>
        <p:spPr>
          <a:xfrm>
            <a:off x="9228600" y="6190200"/>
            <a:ext cx="422280" cy="28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11350250-37A0-43B7-A6E8-0B111BE27A12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2024-04-01T19:52:31Z</dcterms:modified>
  <cp:revision>115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