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media5.mp4" ContentType="video/mp4"/>
  <Override PartName="/ppt/media/image6.png" ContentType="image/png"/>
  <Override PartName="/ppt/media/media7.mp4" ContentType="video/mp4"/>
  <Override PartName="/ppt/media/image8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71D7DAD-A6B9-4E02-B8A9-76624DB99C0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3680" cy="3383280"/>
          </a:xfrm>
          <a:prstGeom prst="rect">
            <a:avLst/>
          </a:prstGeom>
          <a:ln w="0">
            <a:noFill/>
          </a:ln>
        </p:spPr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5680" cy="39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7720" cy="49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5AF574-7A70-47E8-8C14-45EF1B43158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3680" cy="3383280"/>
          </a:xfrm>
          <a:prstGeom prst="rect">
            <a:avLst/>
          </a:prstGeom>
          <a:ln w="0">
            <a:noFill/>
          </a:ln>
        </p:spPr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5680" cy="39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7720" cy="49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3815EC-D81A-4C64-B777-0728BA851721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FE1C760-8884-43F7-BF9B-1C0897543C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34D392-E68C-4E08-9905-3D7E0B3924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C2E005-27DF-4CF5-8D70-BBB7AB96B4C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79E73B-F0E3-49F7-A4CC-F69ADDF4C4A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9FD379-E9C6-4BFA-9C90-106EFC9436F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D8F9BC-6F5D-4DB9-B279-6FAB8B98669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2F9288-4C3C-486C-800E-01D40DE039C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3FD710-1D3E-4883-83EF-9D1B3919A39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4DAC761-991E-48CB-BC03-15BCAA0B7E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B71C0F-2748-4998-BAD8-75EAAE8E670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FC90133-7D56-42BF-A9DB-254EA1CEB15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3448D8-7236-4914-9581-14D6B272143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8596442-AAE7-4676-835D-80B8D82F1B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E393E67-8E47-4D8B-BAE2-1DED4CE5CA2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CA9172-9B56-46E9-8E56-0DB52BFF3B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3AB1E8D-69CA-4F97-B152-9F3A94CD63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F7D92B7-2727-49E4-8E5A-960C75250AE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4C31B5C-D123-4F2F-B5B9-0A05FC2A84B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CB3595D-DE73-40C2-A0B0-30103954FE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7CB23D-9F86-45EA-B3A1-7BB1F9755F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879D759-FA02-4C7D-8946-17686D6086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C828FD-2D7B-4342-80EB-24B7D6A0BC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FDC12B-F2D8-42DC-80F3-4C5C247AFB6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16D56F3-CFC5-4C24-9C6B-189644F7661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8CB81C6-45E7-477E-B04C-839D2B6788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542705F-C23E-4F0B-B2F8-2452FA5703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0B6AC01-F0D4-4456-ACC9-CCDD6A613D5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FA58D7A-FA88-4E96-BF17-23CC4032F8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0D1B12D-60FC-4603-A319-DA8464971C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1D701B3-9920-4C00-A6E4-5A61298598B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6D5D9E8-22D1-49A9-86B9-AD01740F94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914E672-0301-4289-9FF2-0730F2061B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6AEA0FB-5ECE-49C0-90F2-D35BD8B077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85B4E52-1B80-4BD7-ADB3-18DFF6205E8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1071B95-9E5A-443C-B066-D7FF99927F7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61A71B5-0EEF-464B-83FB-44E47607FA8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8AECC73-C881-4CE2-98AF-7CBEAAC627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984AF9B-AF5E-4595-B8ED-F5356AAFFE9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5C29943-5226-470F-A73F-A0543042581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2BD8517-2336-4FE5-92F7-944B83142B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963D6DB-05D8-49E3-AE25-8998629624F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A860D26-7ED0-4880-BE27-B1CDBA4CCBD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FCD5B2C-5A6F-4617-A520-D851F0DB2E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527AC38-5A86-4DE9-98AD-24AA241217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B7364B2-FF6C-4BF1-906C-E805D2958F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5F7688C-E2E5-4382-ADDD-1623BF06D0A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A5088A0-CB32-4CB5-B8DA-B76149C5B00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3D80DE8-C090-4343-A612-AF5E1AF1783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0440"/>
            <a:ext cx="437400" cy="3634920"/>
            <a:chOff x="0" y="-10440"/>
            <a:chExt cx="437400" cy="36349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2960" y="403200"/>
              <a:ext cx="424080" cy="3220920"/>
            </a:xfrm>
            <a:custGeom>
              <a:avLst/>
              <a:gdLst>
                <a:gd name="textAreaLeft" fmla="*/ -5400 w 424080"/>
                <a:gd name="textAreaRight" fmla="*/ 429480 w 424080"/>
                <a:gd name="textAreaTop" fmla="*/ 5400 h 3220920"/>
                <a:gd name="textAreaBottom" fmla="*/ 3237120 h 3220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45" sy="564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0800"/>
              <a:ext cx="160200" cy="2217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276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604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F6EA62D-3FF6-4D69-B1F6-C401724EB49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604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987F9B-03BC-4559-A590-EEBA40F08F3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360" y="-4320"/>
            <a:ext cx="456120" cy="3641400"/>
            <a:chOff x="360" y="-4320"/>
            <a:chExt cx="456120" cy="364140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25560" y="409320"/>
              <a:ext cx="430560" cy="3227400"/>
            </a:xfrm>
            <a:custGeom>
              <a:avLst/>
              <a:gdLst>
                <a:gd name="textAreaLeft" fmla="*/ 2520 w 430560"/>
                <a:gd name="textAreaRight" fmla="*/ 437760 w 430560"/>
                <a:gd name="textAreaTop" fmla="*/ -2520 h 3227400"/>
                <a:gd name="textAreaBottom" fmla="*/ 3229560 h 3227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50" sy="585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360" y="-4680"/>
              <a:ext cx="166320" cy="2224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FED2FC-85BF-49DC-9F95-C31D116F1C3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3BD822-999A-4B49-9F8D-D4E533D01E8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5.mp4"/><Relationship Id="rId2" Type="http://schemas.microsoft.com/office/2007/relationships/media" Target="../media/media5.mp4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video" Target="../media/media7.mp4"/><Relationship Id="rId2" Type="http://schemas.microsoft.com/office/2007/relationships/media" Target="../media/media7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3wJw2YOEL_U" TargetMode="External"/><Relationship Id="rId2" Type="http://schemas.openxmlformats.org/officeDocument/2006/relationships/hyperlink" Target="https://www.youtube.com/watch?v=LAplJ0_jDFc" TargetMode="External"/><Relationship Id="rId3" Type="http://schemas.openxmlformats.org/officeDocument/2006/relationships/hyperlink" Target="https://www.youtube.com/watch?v=dFeFrHvbSbk" TargetMode="External"/><Relationship Id="rId4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960" cy="755280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0280" cy="137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1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1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4440" cy="29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76CAC849-4F52-4BA8-849B-8F77E40F388A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143000" y="0"/>
            <a:ext cx="5943240" cy="742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7080" y="1371600"/>
            <a:ext cx="9930600" cy="558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7520" y="1317960"/>
            <a:ext cx="9847440" cy="553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"/>
          <p:cNvSpPr/>
          <p:nvPr/>
        </p:nvSpPr>
        <p:spPr>
          <a:xfrm>
            <a:off x="914400" y="4343400"/>
            <a:ext cx="8704440" cy="267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 Speak Jesus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https://www.youtube.com/watch?v=3wJw2YOEL_U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Y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ou Are Holy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https://www.youtube.com/watch?v=dFeFrHvbSbk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1143000" y="0"/>
            <a:ext cx="5943240" cy="742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960" cy="7552800"/>
          </a:xfrm>
          <a:prstGeom prst="rect">
            <a:avLst/>
          </a:prstGeom>
          <a:ln w="0">
            <a:noFill/>
          </a:ln>
        </p:spPr>
      </p:pic>
      <p:sp>
        <p:nvSpPr>
          <p:cNvPr id="18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0280" cy="137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1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1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4440" cy="29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9F8E9A5-D158-4D55-A99F-B9BCBE4AC806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2024-04-23T09:22:41Z</dcterms:modified>
  <cp:revision>101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