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5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media4.mp4" ContentType="video/mp4"/>
  <Override PartName="/ppt/media/image5.png" ContentType="image/png"/>
  <Override PartName="/ppt/media/media6.mp4" ContentType="video/mp4"/>
  <Override PartName="/ppt/media/image7.png" ContentType="image/png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2C059CF-89F1-4523-8FC0-AFA34CB2628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0440" cy="3380040"/>
          </a:xfrm>
          <a:prstGeom prst="rect">
            <a:avLst/>
          </a:prstGeom>
          <a:ln w="0">
            <a:noFill/>
          </a:ln>
        </p:spPr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2440" cy="3946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sldNum" idx="15"/>
          </p:nvPr>
        </p:nvSpPr>
        <p:spPr>
          <a:xfrm>
            <a:off x="4402080" y="9553680"/>
            <a:ext cx="3354480" cy="49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B5B4868-EC25-45DD-A349-2996C921428C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0440" cy="3380040"/>
          </a:xfrm>
          <a:prstGeom prst="rect">
            <a:avLst/>
          </a:prstGeom>
          <a:ln w="0">
            <a:noFill/>
          </a:ln>
        </p:spPr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2440" cy="3946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sldNum" idx="16"/>
          </p:nvPr>
        </p:nvSpPr>
        <p:spPr>
          <a:xfrm>
            <a:off x="4402080" y="9553680"/>
            <a:ext cx="3354480" cy="49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ABF5DF0-B8A6-46A6-8E0B-E22E9157330D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1542215-E349-4A9B-8924-5AE8E90E930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7AAD9C-3386-4DEB-B05F-D330537573E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6B0445D-AD03-4EAF-AC3C-B54BD280942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BE1706-F303-471B-9083-4CA25B2A92B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5C50E7-E3DF-4F5A-BA2C-65F03C82FA1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D2B7E83-0489-454F-AAE9-C24F89A5FBD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783A6D5-CDE3-42BA-9001-4F6DF2A8BAA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4C381CF-00B3-48B5-AB95-84DFDAB94BD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B49AB79-9E19-4661-844C-8727C8BE5AC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7A6E92-E567-4237-B6A1-E84494B4D86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A4707C3-C7E5-44B5-8087-0E6511A9182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E01DC2B-4AE6-46AC-8962-4C6C247B2DF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207EF5B-7956-444F-AA60-0C86A776A6E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9057FEA-211D-4E62-B7BC-E7896F055D3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A50467A-AEE5-4440-8447-B11D0AF5321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A102DB9-3879-4523-A49C-0DFD343F256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A34E2C4-C7EF-4F5F-9EC3-DBBC0964B71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22D5D8F-2057-4FFF-A0F0-7F893B7C861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29803A7-4F3A-4039-B600-27AE8705A55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717341D-2F4C-4ADF-AD5C-A4128BE88E9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A71049E-8838-4D6F-B705-A162609DF22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F470DEC-A079-43F3-8AEB-7E75C944D64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407A1F3-1F06-4C32-B9BD-A16FCD31BA5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37A7D35-495E-47B2-B1A8-9BA650789C1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94D63B9-B8A7-4054-A067-DA3FEB84F7C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A8F86DD-2812-44D2-A8DA-A20AE61D57E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FDAA089-5BCB-4751-B30F-31A8BE6A348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DA9227D-E09A-4036-A5F6-E74609B562B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D6BD9B5-6090-46F4-BB81-456B7D89EA9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FA1F3F3-510C-4FBF-87FC-226DC19512D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E547ACB-F170-4C58-ADC1-C2DCDCCE6EC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11D515F-2B03-4A05-9810-EC53BEF961D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1F551F1-8789-4606-81A8-ECBD3E1AAAB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8189861-16A2-45AD-8021-FF06182B47B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6585415-2E07-4DB9-930A-2E281F5A258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8B7ED06-B242-414B-9E42-0DA0004D09E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7CEBBA-D014-48AB-A3D3-C82C1D3DADB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0280" cy="755676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744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108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561CB45-AFBB-4BC5-9478-3F1070B8B5D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108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47BE22D-46E4-4374-8250-C636869E434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DHKTQ1il1M8" TargetMode="External"/><Relationship Id="rId2" Type="http://schemas.openxmlformats.org/officeDocument/2006/relationships/hyperlink" Target="https://www.youtube.com/watch?v=LAplJ0_jDFc" TargetMode="External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2720" cy="7549560"/>
          </a:xfrm>
          <a:prstGeom prst="rect">
            <a:avLst/>
          </a:prstGeom>
          <a:ln w="0">
            <a:noFill/>
          </a:ln>
        </p:spPr>
      </p:pic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7040" cy="136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8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8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sldNum" idx="13"/>
          </p:nvPr>
        </p:nvSpPr>
        <p:spPr>
          <a:xfrm>
            <a:off x="9228600" y="6190200"/>
            <a:ext cx="421200" cy="28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121E8DF5-F669-430D-924F-045DE1DCF0EB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44000" y="1071720"/>
            <a:ext cx="9880560" cy="5557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0058760" cy="7543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"/>
          <p:cNvSpPr/>
          <p:nvPr/>
        </p:nvSpPr>
        <p:spPr>
          <a:xfrm>
            <a:off x="457200" y="3157920"/>
            <a:ext cx="8914320" cy="280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You Tube you tube url’s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I Speak Jesus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  <a:hlinkClick r:id="rId1"/>
              </a:rPr>
              <a:t>https://www.youtube.com/watch?v=DHKTQ1il1M8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Worthy Is The Lamb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https://www.youtube.com/watch?v=LAplJ0_jDFc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2720" cy="7549560"/>
          </a:xfrm>
          <a:prstGeom prst="rect">
            <a:avLst/>
          </a:prstGeom>
          <a:ln w="0">
            <a:noFill/>
          </a:ln>
        </p:spPr>
      </p:pic>
      <p:sp>
        <p:nvSpPr>
          <p:cNvPr id="142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7040" cy="136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8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8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sldNum" idx="14"/>
          </p:nvPr>
        </p:nvSpPr>
        <p:spPr>
          <a:xfrm>
            <a:off x="9228600" y="6190200"/>
            <a:ext cx="421200" cy="28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1F87CD9F-4ABB-4919-8079-C8CF0C57A048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5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2024-04-15T19:42:55Z</dcterms:modified>
  <cp:revision>120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