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png" ContentType="image/png"/>
  <Default Extension="jpeg" ContentType="image/jpeg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presentation.xml" ContentType="application/vnd.openxmlformats-officedocument.presentationml.presentation.main+xml"/>
  <Override PartName="/ppt/notesSlides/notesSlide1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_rels/notesSlide1.xml.rels" ContentType="application/vnd.openxmlformats-package.relationships+xml"/>
  <Override PartName="/ppt/notesSlides/_rels/notesSlide5.xml.rels" ContentType="application/vnd.openxmlformats-package.relationship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_rels/slideMaster1.xml.rels" ContentType="application/vnd.openxmlformats-package.relationships+xml"/>
  <Override PartName="/ppt/slideMasters/_rels/slideMaster2.xml.rels" ContentType="application/vnd.openxmlformats-package.relationships+xml"/>
  <Override PartName="/ppt/slideMasters/_rels/slideMaster3.xml.rels" ContentType="application/vnd.openxmlformats-package.relationships+xml"/>
  <Override PartName="/ppt/slideMasters/slideMaster3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_rels/slideLayout1.xml.rels" ContentType="application/vnd.openxmlformats-package.relationships+xml"/>
  <Override PartName="/ppt/slideLayouts/_rels/slideLayout2.xml.rels" ContentType="application/vnd.openxmlformats-package.relationships+xml"/>
  <Override PartName="/ppt/slideLayouts/_rels/slideLayout30.xml.rels" ContentType="application/vnd.openxmlformats-package.relationships+xml"/>
  <Override PartName="/ppt/slideLayouts/_rels/slideLayout3.xml.rels" ContentType="application/vnd.openxmlformats-package.relationships+xml"/>
  <Override PartName="/ppt/slideLayouts/_rels/slideLayout31.xml.rels" ContentType="application/vnd.openxmlformats-package.relationships+xml"/>
  <Override PartName="/ppt/slideLayouts/_rels/slideLayout4.xml.rels" ContentType="application/vnd.openxmlformats-package.relationships+xml"/>
  <Override PartName="/ppt/slideLayouts/_rels/slideLayout10.xml.rels" ContentType="application/vnd.openxmlformats-package.relationships+xml"/>
  <Override PartName="/ppt/slideLayouts/_rels/slideLayout5.xml.rels" ContentType="application/vnd.openxmlformats-package.relationships+xml"/>
  <Override PartName="/ppt/slideLayouts/_rels/slideLayout32.xml.rels" ContentType="application/vnd.openxmlformats-package.relationships+xml"/>
  <Override PartName="/ppt/slideLayouts/_rels/slideLayout33.xml.rels" ContentType="application/vnd.openxmlformats-package.relationships+xml"/>
  <Override PartName="/ppt/slideLayouts/_rels/slideLayout11.xml.rels" ContentType="application/vnd.openxmlformats-package.relationships+xml"/>
  <Override PartName="/ppt/slideLayouts/_rels/slideLayout6.xml.rels" ContentType="application/vnd.openxmlformats-package.relationships+xml"/>
  <Override PartName="/ppt/slideLayouts/_rels/slideLayout34.xml.rels" ContentType="application/vnd.openxmlformats-package.relationships+xml"/>
  <Override PartName="/ppt/slideLayouts/_rels/slideLayout12.xml.rels" ContentType="application/vnd.openxmlformats-package.relationships+xml"/>
  <Override PartName="/ppt/slideLayouts/_rels/slideLayout7.xml.rels" ContentType="application/vnd.openxmlformats-package.relationships+xml"/>
  <Override PartName="/ppt/slideLayouts/_rels/slideLayout35.xml.rels" ContentType="application/vnd.openxmlformats-package.relationships+xml"/>
  <Override PartName="/ppt/slideLayouts/_rels/slideLayout13.xml.rels" ContentType="application/vnd.openxmlformats-package.relationships+xml"/>
  <Override PartName="/ppt/slideLayouts/_rels/slideLayout8.xml.rels" ContentType="application/vnd.openxmlformats-package.relationships+xml"/>
  <Override PartName="/ppt/slideLayouts/_rels/slideLayout36.xml.rels" ContentType="application/vnd.openxmlformats-package.relationships+xml"/>
  <Override PartName="/ppt/slideLayouts/_rels/slideLayout14.xml.rels" ContentType="application/vnd.openxmlformats-package.relationships+xml"/>
  <Override PartName="/ppt/slideLayouts/_rels/slideLayout9.xml.rels" ContentType="application/vnd.openxmlformats-package.relationships+xml"/>
  <Override PartName="/ppt/slideLayouts/_rels/slideLayout15.xml.rels" ContentType="application/vnd.openxmlformats-package.relationships+xml"/>
  <Override PartName="/ppt/slideLayouts/_rels/slideLayout16.xml.rels" ContentType="application/vnd.openxmlformats-package.relationships+xml"/>
  <Override PartName="/ppt/slideLayouts/_rels/slideLayout17.xml.rels" ContentType="application/vnd.openxmlformats-package.relationships+xml"/>
  <Override PartName="/ppt/slideLayouts/_rels/slideLayout18.xml.rels" ContentType="application/vnd.openxmlformats-package.relationships+xml"/>
  <Override PartName="/ppt/slideLayouts/_rels/slideLayout19.xml.rels" ContentType="application/vnd.openxmlformats-package.relationships+xml"/>
  <Override PartName="/ppt/slideLayouts/_rels/slideLayout20.xml.rels" ContentType="application/vnd.openxmlformats-package.relationships+xml"/>
  <Override PartName="/ppt/slideLayouts/_rels/slideLayout21.xml.rels" ContentType="application/vnd.openxmlformats-package.relationships+xml"/>
  <Override PartName="/ppt/slideLayouts/_rels/slideLayout22.xml.rels" ContentType="application/vnd.openxmlformats-package.relationships+xml"/>
  <Override PartName="/ppt/slideLayouts/_rels/slideLayout23.xml.rels" ContentType="application/vnd.openxmlformats-package.relationships+xml"/>
  <Override PartName="/ppt/slideLayouts/_rels/slideLayout24.xml.rels" ContentType="application/vnd.openxmlformats-package.relationships+xml"/>
  <Override PartName="/ppt/slideLayouts/_rels/slideLayout25.xml.rels" ContentType="application/vnd.openxmlformats-package.relationships+xml"/>
  <Override PartName="/ppt/slideLayouts/_rels/slideLayout26.xml.rels" ContentType="application/vnd.openxmlformats-package.relationships+xml"/>
  <Override PartName="/ppt/slideLayouts/_rels/slideLayout27.xml.rels" ContentType="application/vnd.openxmlformats-package.relationships+xml"/>
  <Override PartName="/ppt/slideLayouts/_rels/slideLayout28.xml.rels" ContentType="application/vnd.openxmlformats-package.relationships+xml"/>
  <Override PartName="/ppt/slideLayouts/_rels/slideLayout29.xml.rels" ContentType="application/vnd.openxmlformats-package.relationships+xml"/>
  <Override PartName="/ppt/notesMasters/notesMaster1.xml" ContentType="application/vnd.openxmlformats-officedocument.presentationml.notesMaster+xml"/>
  <Override PartName="/ppt/notesMasters/_rels/notesMaster1.xml.rels" ContentType="application/vnd.openxmlformats-package.relationships+xml"/>
  <Override PartName="/ppt/presProps.xml" ContentType="application/vnd.openxmlformats-officedocument.presentationml.presProp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media/image1.png" ContentType="image/png"/>
  <Override PartName="/ppt/media/image2.png" ContentType="image/png"/>
  <Override PartName="/ppt/media/image3.png" ContentType="image/png"/>
  <Override PartName="/ppt/media/media4.mp4" ContentType="video/mp4"/>
  <Override PartName="/ppt/media/image5.png" ContentType="image/png"/>
  <Override PartName="/ppt/media/media6.mp4" ContentType="video/mp4"/>
  <Override PartName="/ppt/media/image7.png" ContentType="image/png"/>
  <Override PartName="/ppt/slides/_rels/slide1.xml.rels" ContentType="application/vnd.openxmlformats-package.relationships+xml"/>
  <Override PartName="/ppt/slides/_rels/slide2.xml.rels" ContentType="application/vnd.openxmlformats-package.relationships+xml"/>
  <Override PartName="/ppt/slides/_rels/slide3.xml.rels" ContentType="application/vnd.openxmlformats-package.relationships+xml"/>
  <Override PartName="/ppt/slides/_rels/slide4.xml.rels" ContentType="application/vnd.openxmlformats-package.relationships+xml"/>
  <Override PartName="/ppt/slides/_rels/slide5.xml.rels" ContentType="application/vnd.openxmlformats-package.relationships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_rels/presentation.xml.rels" ContentType="application/vnd.openxmlformats-package.relationships+xml"/>
  <Override PartName="/_rels/.rels" ContentType="application/vnd.openxmlformats-package.relationships+xml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custom-properties" Target="docProps/custom.xml"/><Relationship Id="rId4" Type="http://schemas.openxmlformats.org/officeDocument/2006/relationships/officeDocument" Target="ppt/presentation.xml"/>
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sldMasterIdLst>
    <p:sldMasterId id="2147483648" r:id="rId2"/>
    <p:sldMasterId id="2147483661" r:id="rId3"/>
    <p:sldMasterId id="2147483674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</p:sldIdLst>
  <p:sldSz cx="10077450" cy="7562850"/>
  <p:notesSz cx="7772400" cy="10058400"/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/>
</p:presentationPr>
</file>

<file path=ppt/_rels/presentation.xml.rels><?xml version="1.0" encoding="UTF-8"?>
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slideMaster" Target="slideMasters/slideMaster1.xml"/><Relationship Id="rId3" Type="http://schemas.openxmlformats.org/officeDocument/2006/relationships/slideMaster" Target="slideMasters/slideMaster2.xml"/><Relationship Id="rId4" Type="http://schemas.openxmlformats.org/officeDocument/2006/relationships/slideMaster" Target="slideMasters/slideMaster3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9" Type="http://schemas.openxmlformats.org/officeDocument/2006/relationships/slide" Target="slides/slide4.xml"/><Relationship Id="rId10" Type="http://schemas.openxmlformats.org/officeDocument/2006/relationships/slide" Target="slides/slide5.xml"/><Relationship Id="rId11" Type="http://schemas.openxmlformats.org/officeDocument/2006/relationships/presProps" Target="presProps.xml"/>
</Relationships>
</file>

<file path=ppt/notesMasters/_rels/notesMaster1.xml.rels><?xml version="1.0" encoding="UTF-8"?>
<Relationships xmlns="http://schemas.openxmlformats.org/package/2006/relationships"><Relationship Id="rId1" Type="http://schemas.openxmlformats.org/officeDocument/2006/relationships/theme" Target="../theme/theme4.xml"/>
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PlaceHolder 1"/>
          <p:cNvSpPr>
            <a:spLocks noGrp="1"/>
          </p:cNvSpPr>
          <p:nvPr>
            <p:ph type="sldImg"/>
          </p:nvPr>
        </p:nvSpPr>
        <p:spPr>
          <a:xfrm>
            <a:off x="533520" y="764280"/>
            <a:ext cx="6704640" cy="37713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/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Click to move the slide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30" name="PlaceHolder 2"/>
          <p:cNvSpPr>
            <a:spLocks noGrp="1"/>
          </p:cNvSpPr>
          <p:nvPr>
            <p:ph type="body"/>
          </p:nvPr>
        </p:nvSpPr>
        <p:spPr>
          <a:xfrm>
            <a:off x="777240" y="4777560"/>
            <a:ext cx="6217560" cy="45259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p>
            <a:pPr marL="216000" indent="0">
              <a:buNone/>
            </a:pPr>
            <a:r>
              <a:rPr b="0" lang="en-US" sz="2000" spc="-1" strike="noStrike">
                <a:solidFill>
                  <a:srgbClr val="000000"/>
                </a:solidFill>
                <a:latin typeface="Arial"/>
              </a:rPr>
              <a:t>Click to edit the notes format</a:t>
            </a:r>
            <a:endParaRPr b="0" lang="en-US" sz="20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31" name="PlaceHolder 3"/>
          <p:cNvSpPr>
            <a:spLocks noGrp="1"/>
          </p:cNvSpPr>
          <p:nvPr>
            <p:ph type="hdr"/>
          </p:nvPr>
        </p:nvSpPr>
        <p:spPr>
          <a:xfrm>
            <a:off x="0" y="0"/>
            <a:ext cx="3372840" cy="502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p>
            <a:pPr indent="0">
              <a:buNone/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&lt;header&gt;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132" name="PlaceHolder 4"/>
          <p:cNvSpPr>
            <a:spLocks noGrp="1"/>
          </p:cNvSpPr>
          <p:nvPr>
            <p:ph type="dt" idx="10"/>
          </p:nvPr>
        </p:nvSpPr>
        <p:spPr>
          <a:xfrm>
            <a:off x="4399200" y="0"/>
            <a:ext cx="3372840" cy="502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r">
              <a:buNone/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r">
              <a:buNone/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&lt;date/time&gt;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133" name="PlaceHolder 5"/>
          <p:cNvSpPr>
            <a:spLocks noGrp="1"/>
          </p:cNvSpPr>
          <p:nvPr>
            <p:ph type="ftr" idx="11"/>
          </p:nvPr>
        </p:nvSpPr>
        <p:spPr>
          <a:xfrm>
            <a:off x="0" y="9555480"/>
            <a:ext cx="3372840" cy="502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b">
            <a:noAutofit/>
          </a:bodyPr>
          <a:lstStyle>
            <a:lvl1pPr indent="0">
              <a:buNone/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&lt;footer&gt;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134" name="PlaceHolder 6"/>
          <p:cNvSpPr>
            <a:spLocks noGrp="1"/>
          </p:cNvSpPr>
          <p:nvPr>
            <p:ph type="sldNum" idx="12"/>
          </p:nvPr>
        </p:nvSpPr>
        <p:spPr>
          <a:xfrm>
            <a:off x="4399200" y="9555480"/>
            <a:ext cx="3372840" cy="502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b">
            <a:noAutofit/>
          </a:bodyPr>
          <a:lstStyle>
            <a:lvl1pPr indent="0" algn="r">
              <a:buNone/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r">
              <a:buNone/>
            </a:pPr>
            <a:fld id="{9779E0C9-17FD-41C9-AC86-6AF97EB1E512}" type="slidenum"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&lt;number&gt;</a:t>
            </a:fld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</p:notesMaster>
</file>

<file path=ppt/notesSlides/_rels/notesSlide1.xml.rels><?xml version="1.0" encoding="UTF-8"?>
<Relationships xmlns="http://schemas.openxmlformats.org/package/2006/relationships"><Relationship Id="rId1" Type="http://schemas.openxmlformats.org/officeDocument/2006/relationships/slide" Target="../slides/slide1.xml"/><Relationship Id="rId2" Type="http://schemas.openxmlformats.org/officeDocument/2006/relationships/notesMaster" Target="../notesMasters/notesMaster1.xml"/>
</Relationships>
</file>

<file path=ppt/notesSlides/_rels/notesSlide5.xml.rels><?xml version="1.0" encoding="UTF-8"?>
<Relationships xmlns="http://schemas.openxmlformats.org/package/2006/relationships"><Relationship Id="rId1" Type="http://schemas.openxmlformats.org/officeDocument/2006/relationships/slide" Target="../slides/slide5.xml"/><Relationship Id="rId2" Type="http://schemas.openxmlformats.org/officeDocument/2006/relationships/notesMaster" Target="../notesMasters/notesMaster1.xml"/>
</Relationships>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PlaceHolder 1"/>
          <p:cNvSpPr>
            <a:spLocks noGrp="1"/>
          </p:cNvSpPr>
          <p:nvPr>
            <p:ph type="sldImg"/>
          </p:nvPr>
        </p:nvSpPr>
        <p:spPr>
          <a:xfrm>
            <a:off x="1623960" y="1257480"/>
            <a:ext cx="4510800" cy="3380400"/>
          </a:xfrm>
          <a:prstGeom prst="rect">
            <a:avLst/>
          </a:prstGeom>
          <a:ln w="0">
            <a:noFill/>
          </a:ln>
        </p:spPr>
      </p:sp>
      <p:sp>
        <p:nvSpPr>
          <p:cNvPr id="145" name="PlaceHolder 2"/>
          <p:cNvSpPr>
            <a:spLocks noGrp="1"/>
          </p:cNvSpPr>
          <p:nvPr>
            <p:ph type="body"/>
          </p:nvPr>
        </p:nvSpPr>
        <p:spPr>
          <a:xfrm>
            <a:off x="777960" y="4840200"/>
            <a:ext cx="6202800" cy="39470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p>
            <a:pPr marL="216000" indent="0">
              <a:buNone/>
            </a:pP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6" name="PlaceHolder 3"/>
          <p:cNvSpPr>
            <a:spLocks noGrp="1"/>
          </p:cNvSpPr>
          <p:nvPr>
            <p:ph type="sldNum" idx="15"/>
          </p:nvPr>
        </p:nvSpPr>
        <p:spPr>
          <a:xfrm>
            <a:off x="4402080" y="9553680"/>
            <a:ext cx="3354840" cy="4910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b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en-US" sz="1200" spc="-1" strike="noStrike">
                <a:solidFill>
                  <a:srgbClr val="000000"/>
                </a:solidFill>
                <a:latin typeface="Times New Roman"/>
                <a:ea typeface="+mn-ea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fld id="{CE549AE6-F536-4E41-9F3E-5C8716384E68}" type="slidenum">
              <a:rPr b="0" lang="en-US" sz="1200" spc="-1" strike="noStrike">
                <a:solidFill>
                  <a:srgbClr val="000000"/>
                </a:solidFill>
                <a:latin typeface="Times New Roman"/>
                <a:ea typeface="+mn-ea"/>
              </a:rPr>
              <a:t>&lt;number&gt;</a:t>
            </a:fld>
            <a:endParaRPr b="0" lang="en-US" sz="12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" name="PlaceHolder 1"/>
          <p:cNvSpPr>
            <a:spLocks noGrp="1"/>
          </p:cNvSpPr>
          <p:nvPr>
            <p:ph type="sldImg"/>
          </p:nvPr>
        </p:nvSpPr>
        <p:spPr>
          <a:xfrm>
            <a:off x="1623960" y="1257480"/>
            <a:ext cx="4510800" cy="3380400"/>
          </a:xfrm>
          <a:prstGeom prst="rect">
            <a:avLst/>
          </a:prstGeom>
          <a:ln w="0">
            <a:noFill/>
          </a:ln>
        </p:spPr>
      </p:sp>
      <p:sp>
        <p:nvSpPr>
          <p:cNvPr id="148" name="PlaceHolder 2"/>
          <p:cNvSpPr>
            <a:spLocks noGrp="1"/>
          </p:cNvSpPr>
          <p:nvPr>
            <p:ph type="body"/>
          </p:nvPr>
        </p:nvSpPr>
        <p:spPr>
          <a:xfrm>
            <a:off x="777960" y="4840200"/>
            <a:ext cx="6202800" cy="39470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p>
            <a:pPr marL="216000" indent="0">
              <a:buNone/>
            </a:pP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9" name="PlaceHolder 3"/>
          <p:cNvSpPr>
            <a:spLocks noGrp="1"/>
          </p:cNvSpPr>
          <p:nvPr>
            <p:ph type="sldNum" idx="16"/>
          </p:nvPr>
        </p:nvSpPr>
        <p:spPr>
          <a:xfrm>
            <a:off x="4402080" y="9553680"/>
            <a:ext cx="3354840" cy="4910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b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en-US" sz="1200" spc="-1" strike="noStrike">
                <a:solidFill>
                  <a:srgbClr val="000000"/>
                </a:solidFill>
                <a:latin typeface="Times New Roman"/>
                <a:ea typeface="+mn-ea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fld id="{C6F1B62F-31E0-4EDA-9409-9E87E3E4B3B5}" type="slidenum">
              <a:rPr b="0" lang="en-US" sz="1200" spc="-1" strike="noStrike">
                <a:solidFill>
                  <a:srgbClr val="000000"/>
                </a:solidFill>
                <a:latin typeface="Times New Roman"/>
                <a:ea typeface="+mn-ea"/>
              </a:rPr>
              <a:t>&lt;number&gt;</a:t>
            </a:fld>
            <a:endParaRPr b="0" lang="en-US" sz="12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</p:notes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2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2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2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2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slideLayout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1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2"/>
          </p:nvPr>
        </p:nvSpPr>
        <p:spPr/>
        <p:txBody>
          <a:bodyPr/>
          <a:p>
            <a:fld id="{89A56E9C-A307-41D9-9A46-7EE3D9A36A12}" type="slidenum">
              <a:t>&lt;#&gt;</a:t>
            </a:fld>
          </a:p>
        </p:txBody>
      </p:sp>
      <p:sp>
        <p:nvSpPr>
          <p:cNvPr id="4" name="PlaceHolder 3"/>
          <p:cNvSpPr>
            <a:spLocks noGrp="1"/>
          </p:cNvSpPr>
          <p:nvPr>
            <p:ph type="dt" idx="3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" name="PlaceHolder 2"/>
          <p:cNvSpPr>
            <a:spLocks noGrp="1"/>
          </p:cNvSpPr>
          <p:nvPr>
            <p:ph type="subTitle"/>
          </p:nvPr>
        </p:nvSpPr>
        <p:spPr>
          <a:xfrm>
            <a:off x="503640" y="1769400"/>
            <a:ext cx="9069120" cy="4385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1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2"/>
          </p:nvPr>
        </p:nvSpPr>
        <p:spPr/>
        <p:txBody>
          <a:bodyPr/>
          <a:p>
            <a:fld id="{6AB8F4E6-4A89-4180-92CF-49F5EE3EF981}" type="slidenum">
              <a:t>&lt;#&gt;</a:t>
            </a:fld>
          </a:p>
        </p:txBody>
      </p:sp>
      <p:sp>
        <p:nvSpPr>
          <p:cNvPr id="6" name="PlaceHolder 5"/>
          <p:cNvSpPr>
            <a:spLocks noGrp="1"/>
          </p:cNvSpPr>
          <p:nvPr>
            <p:ph type="dt" idx="3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" name="PlaceHolder 2"/>
          <p:cNvSpPr>
            <a:spLocks noGrp="1"/>
          </p:cNvSpPr>
          <p:nvPr>
            <p:ph/>
          </p:nvPr>
        </p:nvSpPr>
        <p:spPr>
          <a:xfrm>
            <a:off x="503640" y="1769400"/>
            <a:ext cx="9069120" cy="4385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1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2"/>
          </p:nvPr>
        </p:nvSpPr>
        <p:spPr/>
        <p:txBody>
          <a:bodyPr/>
          <a:p>
            <a:fld id="{1B0DB733-B0DD-4AB2-85A9-2ADAA61AE79C}" type="slidenum">
              <a:t>&lt;#&gt;</a:t>
            </a:fld>
          </a:p>
        </p:txBody>
      </p:sp>
      <p:sp>
        <p:nvSpPr>
          <p:cNvPr id="6" name="PlaceHolder 5"/>
          <p:cNvSpPr>
            <a:spLocks noGrp="1"/>
          </p:cNvSpPr>
          <p:nvPr>
            <p:ph type="dt" idx="3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" name="PlaceHolder 2"/>
          <p:cNvSpPr>
            <a:spLocks noGrp="1"/>
          </p:cNvSpPr>
          <p:nvPr>
            <p:ph/>
          </p:nvPr>
        </p:nvSpPr>
        <p:spPr>
          <a:xfrm>
            <a:off x="503640" y="1769400"/>
            <a:ext cx="4425480" cy="4385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5" name="PlaceHolder 3"/>
          <p:cNvSpPr>
            <a:spLocks noGrp="1"/>
          </p:cNvSpPr>
          <p:nvPr>
            <p:ph/>
          </p:nvPr>
        </p:nvSpPr>
        <p:spPr>
          <a:xfrm>
            <a:off x="5150880" y="1769400"/>
            <a:ext cx="4425480" cy="4385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ftr" idx="1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6" name="PlaceHolder 5"/>
          <p:cNvSpPr>
            <a:spLocks noGrp="1"/>
          </p:cNvSpPr>
          <p:nvPr>
            <p:ph type="sldNum" idx="2"/>
          </p:nvPr>
        </p:nvSpPr>
        <p:spPr/>
        <p:txBody>
          <a:bodyPr/>
          <a:p>
            <a:fld id="{C65181D3-2CD1-44BE-A01E-1B09CF197934}" type="slidenum">
              <a:t>&lt;#&gt;</a:t>
            </a:fld>
          </a:p>
        </p:txBody>
      </p:sp>
      <p:sp>
        <p:nvSpPr>
          <p:cNvPr id="7" name="PlaceHolder 6"/>
          <p:cNvSpPr>
            <a:spLocks noGrp="1"/>
          </p:cNvSpPr>
          <p:nvPr>
            <p:ph type="dt" idx="3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ftr" idx="1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4" name="PlaceHolder 3"/>
          <p:cNvSpPr>
            <a:spLocks noGrp="1"/>
          </p:cNvSpPr>
          <p:nvPr>
            <p:ph type="sldNum" idx="2"/>
          </p:nvPr>
        </p:nvSpPr>
        <p:spPr/>
        <p:txBody>
          <a:bodyPr/>
          <a:p>
            <a:fld id="{87C16AFF-0279-4087-A10F-6307AD8C7E72}" type="slidenum">
              <a:t>&lt;#&gt;</a:t>
            </a:fld>
          </a:p>
        </p:txBody>
      </p:sp>
      <p:sp>
        <p:nvSpPr>
          <p:cNvPr id="5" name="PlaceHolder 4"/>
          <p:cNvSpPr>
            <a:spLocks noGrp="1"/>
          </p:cNvSpPr>
          <p:nvPr>
            <p:ph type="dt" idx="3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PlaceHolder 1"/>
          <p:cNvSpPr>
            <a:spLocks noGrp="1"/>
          </p:cNvSpPr>
          <p:nvPr>
            <p:ph type="subTitle"/>
          </p:nvPr>
        </p:nvSpPr>
        <p:spPr>
          <a:xfrm>
            <a:off x="503640" y="301680"/>
            <a:ext cx="9069120" cy="5853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/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ftr" idx="1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4" name="PlaceHolder 3"/>
          <p:cNvSpPr>
            <a:spLocks noGrp="1"/>
          </p:cNvSpPr>
          <p:nvPr>
            <p:ph type="sldNum" idx="2"/>
          </p:nvPr>
        </p:nvSpPr>
        <p:spPr/>
        <p:txBody>
          <a:bodyPr/>
          <a:p>
            <a:fld id="{D697DE18-4989-4CC0-9CD6-099323F0BDBB}" type="slidenum">
              <a:t>&lt;#&gt;</a:t>
            </a:fld>
          </a:p>
        </p:txBody>
      </p:sp>
      <p:sp>
        <p:nvSpPr>
          <p:cNvPr id="5" name="PlaceHolder 4"/>
          <p:cNvSpPr>
            <a:spLocks noGrp="1"/>
          </p:cNvSpPr>
          <p:nvPr>
            <p:ph type="dt" idx="3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9" name="PlaceHolder 2"/>
          <p:cNvSpPr>
            <a:spLocks noGrp="1"/>
          </p:cNvSpPr>
          <p:nvPr>
            <p:ph/>
          </p:nvPr>
        </p:nvSpPr>
        <p:spPr>
          <a:xfrm>
            <a:off x="503640" y="176940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0" name="PlaceHolder 3"/>
          <p:cNvSpPr>
            <a:spLocks noGrp="1"/>
          </p:cNvSpPr>
          <p:nvPr>
            <p:ph/>
          </p:nvPr>
        </p:nvSpPr>
        <p:spPr>
          <a:xfrm>
            <a:off x="5150880" y="1769400"/>
            <a:ext cx="4425480" cy="4385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1" name="PlaceHolder 4"/>
          <p:cNvSpPr>
            <a:spLocks noGrp="1"/>
          </p:cNvSpPr>
          <p:nvPr>
            <p:ph/>
          </p:nvPr>
        </p:nvSpPr>
        <p:spPr>
          <a:xfrm>
            <a:off x="503640" y="406044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1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2"/>
          </p:nvPr>
        </p:nvSpPr>
        <p:spPr/>
        <p:txBody>
          <a:bodyPr/>
          <a:p>
            <a:fld id="{4DA88358-3EAA-416F-A88A-A3AFD53B0CB4}" type="slidenum">
              <a:t>&lt;#&gt;</a:t>
            </a:fld>
          </a:p>
        </p:txBody>
      </p:sp>
      <p:sp>
        <p:nvSpPr>
          <p:cNvPr id="8" name="PlaceHolder 7"/>
          <p:cNvSpPr>
            <a:spLocks noGrp="1"/>
          </p:cNvSpPr>
          <p:nvPr>
            <p:ph type="dt" idx="3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3" name="PlaceHolder 2"/>
          <p:cNvSpPr>
            <a:spLocks noGrp="1"/>
          </p:cNvSpPr>
          <p:nvPr>
            <p:ph/>
          </p:nvPr>
        </p:nvSpPr>
        <p:spPr>
          <a:xfrm>
            <a:off x="503640" y="1769400"/>
            <a:ext cx="4425480" cy="4385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4" name="PlaceHolder 3"/>
          <p:cNvSpPr>
            <a:spLocks noGrp="1"/>
          </p:cNvSpPr>
          <p:nvPr>
            <p:ph/>
          </p:nvPr>
        </p:nvSpPr>
        <p:spPr>
          <a:xfrm>
            <a:off x="5150880" y="176940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5" name="PlaceHolder 4"/>
          <p:cNvSpPr>
            <a:spLocks noGrp="1"/>
          </p:cNvSpPr>
          <p:nvPr>
            <p:ph/>
          </p:nvPr>
        </p:nvSpPr>
        <p:spPr>
          <a:xfrm>
            <a:off x="5150880" y="406044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1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2"/>
          </p:nvPr>
        </p:nvSpPr>
        <p:spPr/>
        <p:txBody>
          <a:bodyPr/>
          <a:p>
            <a:fld id="{1516A1F8-7CD3-4DBB-B08D-CC881D035356}" type="slidenum">
              <a:t>&lt;#&gt;</a:t>
            </a:fld>
          </a:p>
        </p:txBody>
      </p:sp>
      <p:sp>
        <p:nvSpPr>
          <p:cNvPr id="8" name="PlaceHolder 7"/>
          <p:cNvSpPr>
            <a:spLocks noGrp="1"/>
          </p:cNvSpPr>
          <p:nvPr>
            <p:ph type="dt" idx="3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7" name="PlaceHolder 2"/>
          <p:cNvSpPr>
            <a:spLocks noGrp="1"/>
          </p:cNvSpPr>
          <p:nvPr>
            <p:ph/>
          </p:nvPr>
        </p:nvSpPr>
        <p:spPr>
          <a:xfrm>
            <a:off x="503640" y="176940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8" name="PlaceHolder 3"/>
          <p:cNvSpPr>
            <a:spLocks noGrp="1"/>
          </p:cNvSpPr>
          <p:nvPr>
            <p:ph/>
          </p:nvPr>
        </p:nvSpPr>
        <p:spPr>
          <a:xfrm>
            <a:off x="5150880" y="176940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9" name="PlaceHolder 4"/>
          <p:cNvSpPr>
            <a:spLocks noGrp="1"/>
          </p:cNvSpPr>
          <p:nvPr>
            <p:ph/>
          </p:nvPr>
        </p:nvSpPr>
        <p:spPr>
          <a:xfrm>
            <a:off x="503640" y="4060440"/>
            <a:ext cx="906912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1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2"/>
          </p:nvPr>
        </p:nvSpPr>
        <p:spPr/>
        <p:txBody>
          <a:bodyPr/>
          <a:p>
            <a:fld id="{C9260125-9158-43A2-B003-B008B25E8203}" type="slidenum">
              <a:t>&lt;#&gt;</a:t>
            </a:fld>
          </a:p>
        </p:txBody>
      </p:sp>
      <p:sp>
        <p:nvSpPr>
          <p:cNvPr id="8" name="PlaceHolder 7"/>
          <p:cNvSpPr>
            <a:spLocks noGrp="1"/>
          </p:cNvSpPr>
          <p:nvPr>
            <p:ph type="dt" idx="3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1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1" name="PlaceHolder 2"/>
          <p:cNvSpPr>
            <a:spLocks noGrp="1"/>
          </p:cNvSpPr>
          <p:nvPr>
            <p:ph/>
          </p:nvPr>
        </p:nvSpPr>
        <p:spPr>
          <a:xfrm>
            <a:off x="503640" y="1769400"/>
            <a:ext cx="906912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2" name="PlaceHolder 3"/>
          <p:cNvSpPr>
            <a:spLocks noGrp="1"/>
          </p:cNvSpPr>
          <p:nvPr>
            <p:ph/>
          </p:nvPr>
        </p:nvSpPr>
        <p:spPr>
          <a:xfrm>
            <a:off x="503640" y="4060440"/>
            <a:ext cx="906912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ftr" idx="1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6" name="PlaceHolder 5"/>
          <p:cNvSpPr>
            <a:spLocks noGrp="1"/>
          </p:cNvSpPr>
          <p:nvPr>
            <p:ph type="sldNum" idx="2"/>
          </p:nvPr>
        </p:nvSpPr>
        <p:spPr/>
        <p:txBody>
          <a:bodyPr/>
          <a:p>
            <a:fld id="{8B9C5E95-41D2-4154-B892-A0508963A885}" type="slidenum">
              <a:t>&lt;#&gt;</a:t>
            </a:fld>
          </a:p>
        </p:txBody>
      </p:sp>
      <p:sp>
        <p:nvSpPr>
          <p:cNvPr id="7" name="PlaceHolder 6"/>
          <p:cNvSpPr>
            <a:spLocks noGrp="1"/>
          </p:cNvSpPr>
          <p:nvPr>
            <p:ph type="dt" idx="3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1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4" name="PlaceHolder 2"/>
          <p:cNvSpPr>
            <a:spLocks noGrp="1"/>
          </p:cNvSpPr>
          <p:nvPr>
            <p:ph/>
          </p:nvPr>
        </p:nvSpPr>
        <p:spPr>
          <a:xfrm>
            <a:off x="503640" y="176940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5" name="PlaceHolder 3"/>
          <p:cNvSpPr>
            <a:spLocks noGrp="1"/>
          </p:cNvSpPr>
          <p:nvPr>
            <p:ph/>
          </p:nvPr>
        </p:nvSpPr>
        <p:spPr>
          <a:xfrm>
            <a:off x="5150880" y="176940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6" name="PlaceHolder 4"/>
          <p:cNvSpPr>
            <a:spLocks noGrp="1"/>
          </p:cNvSpPr>
          <p:nvPr>
            <p:ph/>
          </p:nvPr>
        </p:nvSpPr>
        <p:spPr>
          <a:xfrm>
            <a:off x="503640" y="406044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7" name="PlaceHolder 5"/>
          <p:cNvSpPr>
            <a:spLocks noGrp="1"/>
          </p:cNvSpPr>
          <p:nvPr>
            <p:ph/>
          </p:nvPr>
        </p:nvSpPr>
        <p:spPr>
          <a:xfrm>
            <a:off x="5150880" y="406044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7" name="PlaceHolder 6"/>
          <p:cNvSpPr>
            <a:spLocks noGrp="1"/>
          </p:cNvSpPr>
          <p:nvPr>
            <p:ph type="ftr" idx="1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8" name="PlaceHolder 7"/>
          <p:cNvSpPr>
            <a:spLocks noGrp="1"/>
          </p:cNvSpPr>
          <p:nvPr>
            <p:ph type="sldNum" idx="2"/>
          </p:nvPr>
        </p:nvSpPr>
        <p:spPr/>
        <p:txBody>
          <a:bodyPr/>
          <a:p>
            <a:fld id="{1E1B602E-E95B-4079-A1E7-CB6BEAFD86F1}" type="slidenum">
              <a:t>&lt;#&gt;</a:t>
            </a:fld>
          </a:p>
        </p:txBody>
      </p:sp>
      <p:sp>
        <p:nvSpPr>
          <p:cNvPr id="9" name="PlaceHolder 8"/>
          <p:cNvSpPr>
            <a:spLocks noGrp="1"/>
          </p:cNvSpPr>
          <p:nvPr>
            <p:ph type="dt" idx="3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1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9" name="PlaceHolder 2"/>
          <p:cNvSpPr>
            <a:spLocks noGrp="1"/>
          </p:cNvSpPr>
          <p:nvPr>
            <p:ph/>
          </p:nvPr>
        </p:nvSpPr>
        <p:spPr>
          <a:xfrm>
            <a:off x="503640" y="1769400"/>
            <a:ext cx="291996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0" name="PlaceHolder 3"/>
          <p:cNvSpPr>
            <a:spLocks noGrp="1"/>
          </p:cNvSpPr>
          <p:nvPr>
            <p:ph/>
          </p:nvPr>
        </p:nvSpPr>
        <p:spPr>
          <a:xfrm>
            <a:off x="3570120" y="1769400"/>
            <a:ext cx="291996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1" name="PlaceHolder 4"/>
          <p:cNvSpPr>
            <a:spLocks noGrp="1"/>
          </p:cNvSpPr>
          <p:nvPr>
            <p:ph/>
          </p:nvPr>
        </p:nvSpPr>
        <p:spPr>
          <a:xfrm>
            <a:off x="6636240" y="1769400"/>
            <a:ext cx="291996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2" name="PlaceHolder 5"/>
          <p:cNvSpPr>
            <a:spLocks noGrp="1"/>
          </p:cNvSpPr>
          <p:nvPr>
            <p:ph/>
          </p:nvPr>
        </p:nvSpPr>
        <p:spPr>
          <a:xfrm>
            <a:off x="503640" y="4060440"/>
            <a:ext cx="291996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3" name="PlaceHolder 6"/>
          <p:cNvSpPr>
            <a:spLocks noGrp="1"/>
          </p:cNvSpPr>
          <p:nvPr>
            <p:ph/>
          </p:nvPr>
        </p:nvSpPr>
        <p:spPr>
          <a:xfrm>
            <a:off x="3570120" y="4060440"/>
            <a:ext cx="291996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4" name="PlaceHolder 7"/>
          <p:cNvSpPr>
            <a:spLocks noGrp="1"/>
          </p:cNvSpPr>
          <p:nvPr>
            <p:ph/>
          </p:nvPr>
        </p:nvSpPr>
        <p:spPr>
          <a:xfrm>
            <a:off x="6636240" y="4060440"/>
            <a:ext cx="291996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9" name="PlaceHolder 8"/>
          <p:cNvSpPr>
            <a:spLocks noGrp="1"/>
          </p:cNvSpPr>
          <p:nvPr>
            <p:ph type="ftr" idx="1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10" name="PlaceHolder 9"/>
          <p:cNvSpPr>
            <a:spLocks noGrp="1"/>
          </p:cNvSpPr>
          <p:nvPr>
            <p:ph type="sldNum" idx="2"/>
          </p:nvPr>
        </p:nvSpPr>
        <p:spPr/>
        <p:txBody>
          <a:bodyPr/>
          <a:p>
            <a:fld id="{375C83F2-66B9-44D8-84C7-FC88791020C9}" type="slidenum">
              <a:t>&lt;#&gt;</a:t>
            </a:fld>
          </a:p>
        </p:txBody>
      </p:sp>
      <p:sp>
        <p:nvSpPr>
          <p:cNvPr id="11" name="PlaceHolder 10"/>
          <p:cNvSpPr>
            <a:spLocks noGrp="1"/>
          </p:cNvSpPr>
          <p:nvPr>
            <p:ph type="dt" idx="3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1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4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5"/>
          </p:nvPr>
        </p:nvSpPr>
        <p:spPr/>
        <p:txBody>
          <a:bodyPr/>
          <a:p>
            <a:fld id="{9718360A-8466-4061-8B1B-D6E3BE1486ED}" type="slidenum">
              <a:t>&lt;#&gt;</a:t>
            </a:fld>
          </a:p>
        </p:txBody>
      </p:sp>
      <p:sp>
        <p:nvSpPr>
          <p:cNvPr id="4" name="PlaceHolder 3"/>
          <p:cNvSpPr>
            <a:spLocks noGrp="1"/>
          </p:cNvSpPr>
          <p:nvPr>
            <p:ph type="dt" idx="6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1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2" name="PlaceHolder 2"/>
          <p:cNvSpPr>
            <a:spLocks noGrp="1"/>
          </p:cNvSpPr>
          <p:nvPr>
            <p:ph type="subTitle"/>
          </p:nvPr>
        </p:nvSpPr>
        <p:spPr>
          <a:xfrm>
            <a:off x="503640" y="1769400"/>
            <a:ext cx="9069120" cy="4385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4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5"/>
          </p:nvPr>
        </p:nvSpPr>
        <p:spPr/>
        <p:txBody>
          <a:bodyPr/>
          <a:p>
            <a:fld id="{0C159394-9F72-427B-9FF6-504B177ADF47}" type="slidenum">
              <a:t>&lt;#&gt;</a:t>
            </a:fld>
          </a:p>
        </p:txBody>
      </p:sp>
      <p:sp>
        <p:nvSpPr>
          <p:cNvPr id="6" name="PlaceHolder 5"/>
          <p:cNvSpPr>
            <a:spLocks noGrp="1"/>
          </p:cNvSpPr>
          <p:nvPr>
            <p:ph type="dt" idx="6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1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4" name="PlaceHolder 2"/>
          <p:cNvSpPr>
            <a:spLocks noGrp="1"/>
          </p:cNvSpPr>
          <p:nvPr>
            <p:ph/>
          </p:nvPr>
        </p:nvSpPr>
        <p:spPr>
          <a:xfrm>
            <a:off x="503640" y="1769400"/>
            <a:ext cx="9069120" cy="4385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4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5"/>
          </p:nvPr>
        </p:nvSpPr>
        <p:spPr/>
        <p:txBody>
          <a:bodyPr/>
          <a:p>
            <a:fld id="{8CD95566-81DA-4DC5-86B8-96206CEE3639}" type="slidenum">
              <a:t>&lt;#&gt;</a:t>
            </a:fld>
          </a:p>
        </p:txBody>
      </p:sp>
      <p:sp>
        <p:nvSpPr>
          <p:cNvPr id="6" name="PlaceHolder 5"/>
          <p:cNvSpPr>
            <a:spLocks noGrp="1"/>
          </p:cNvSpPr>
          <p:nvPr>
            <p:ph type="dt" idx="6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1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6" name="PlaceHolder 2"/>
          <p:cNvSpPr>
            <a:spLocks noGrp="1"/>
          </p:cNvSpPr>
          <p:nvPr>
            <p:ph/>
          </p:nvPr>
        </p:nvSpPr>
        <p:spPr>
          <a:xfrm>
            <a:off x="503640" y="1769400"/>
            <a:ext cx="4425480" cy="4385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7" name="PlaceHolder 3"/>
          <p:cNvSpPr>
            <a:spLocks noGrp="1"/>
          </p:cNvSpPr>
          <p:nvPr>
            <p:ph/>
          </p:nvPr>
        </p:nvSpPr>
        <p:spPr>
          <a:xfrm>
            <a:off x="5150880" y="1769400"/>
            <a:ext cx="4425480" cy="4385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ftr" idx="4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6" name="PlaceHolder 5"/>
          <p:cNvSpPr>
            <a:spLocks noGrp="1"/>
          </p:cNvSpPr>
          <p:nvPr>
            <p:ph type="sldNum" idx="5"/>
          </p:nvPr>
        </p:nvSpPr>
        <p:spPr/>
        <p:txBody>
          <a:bodyPr/>
          <a:p>
            <a:fld id="{E7F3B5AE-E7F1-4588-9254-F94CA2804EC0}" type="slidenum">
              <a:t>&lt;#&gt;</a:t>
            </a:fld>
          </a:p>
        </p:txBody>
      </p:sp>
      <p:sp>
        <p:nvSpPr>
          <p:cNvPr id="7" name="PlaceHolder 6"/>
          <p:cNvSpPr>
            <a:spLocks noGrp="1"/>
          </p:cNvSpPr>
          <p:nvPr>
            <p:ph type="dt" idx="6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1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ftr" idx="4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4" name="PlaceHolder 3"/>
          <p:cNvSpPr>
            <a:spLocks noGrp="1"/>
          </p:cNvSpPr>
          <p:nvPr>
            <p:ph type="sldNum" idx="5"/>
          </p:nvPr>
        </p:nvSpPr>
        <p:spPr/>
        <p:txBody>
          <a:bodyPr/>
          <a:p>
            <a:fld id="{C1E9478A-DDF8-4C2F-95D1-F884DEDAF515}" type="slidenum">
              <a:t>&lt;#&gt;</a:t>
            </a:fld>
          </a:p>
        </p:txBody>
      </p:sp>
      <p:sp>
        <p:nvSpPr>
          <p:cNvPr id="5" name="PlaceHolder 4"/>
          <p:cNvSpPr>
            <a:spLocks noGrp="1"/>
          </p:cNvSpPr>
          <p:nvPr>
            <p:ph type="dt" idx="6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1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PlaceHolder 1"/>
          <p:cNvSpPr>
            <a:spLocks noGrp="1"/>
          </p:cNvSpPr>
          <p:nvPr>
            <p:ph type="subTitle"/>
          </p:nvPr>
        </p:nvSpPr>
        <p:spPr>
          <a:xfrm>
            <a:off x="503640" y="301680"/>
            <a:ext cx="9069120" cy="5853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/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ftr" idx="4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4" name="PlaceHolder 3"/>
          <p:cNvSpPr>
            <a:spLocks noGrp="1"/>
          </p:cNvSpPr>
          <p:nvPr>
            <p:ph type="sldNum" idx="5"/>
          </p:nvPr>
        </p:nvSpPr>
        <p:spPr/>
        <p:txBody>
          <a:bodyPr/>
          <a:p>
            <a:fld id="{756F12BA-9530-4B0C-A735-50AF62877D97}" type="slidenum">
              <a:t>&lt;#&gt;</a:t>
            </a:fld>
          </a:p>
        </p:txBody>
      </p:sp>
      <p:sp>
        <p:nvSpPr>
          <p:cNvPr id="5" name="PlaceHolder 4"/>
          <p:cNvSpPr>
            <a:spLocks noGrp="1"/>
          </p:cNvSpPr>
          <p:nvPr>
            <p:ph type="dt" idx="6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1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1" name="PlaceHolder 2"/>
          <p:cNvSpPr>
            <a:spLocks noGrp="1"/>
          </p:cNvSpPr>
          <p:nvPr>
            <p:ph/>
          </p:nvPr>
        </p:nvSpPr>
        <p:spPr>
          <a:xfrm>
            <a:off x="503640" y="176940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2" name="PlaceHolder 3"/>
          <p:cNvSpPr>
            <a:spLocks noGrp="1"/>
          </p:cNvSpPr>
          <p:nvPr>
            <p:ph/>
          </p:nvPr>
        </p:nvSpPr>
        <p:spPr>
          <a:xfrm>
            <a:off x="5150880" y="1769400"/>
            <a:ext cx="4425480" cy="4385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3" name="PlaceHolder 4"/>
          <p:cNvSpPr>
            <a:spLocks noGrp="1"/>
          </p:cNvSpPr>
          <p:nvPr>
            <p:ph/>
          </p:nvPr>
        </p:nvSpPr>
        <p:spPr>
          <a:xfrm>
            <a:off x="503640" y="406044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4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5"/>
          </p:nvPr>
        </p:nvSpPr>
        <p:spPr/>
        <p:txBody>
          <a:bodyPr/>
          <a:p>
            <a:fld id="{E77CED47-632C-439C-9E3C-1613015F57E6}" type="slidenum">
              <a:t>&lt;#&gt;</a:t>
            </a:fld>
          </a:p>
        </p:txBody>
      </p:sp>
      <p:sp>
        <p:nvSpPr>
          <p:cNvPr id="8" name="PlaceHolder 7"/>
          <p:cNvSpPr>
            <a:spLocks noGrp="1"/>
          </p:cNvSpPr>
          <p:nvPr>
            <p:ph type="dt" idx="6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2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5" name="PlaceHolder 2"/>
          <p:cNvSpPr>
            <a:spLocks noGrp="1"/>
          </p:cNvSpPr>
          <p:nvPr>
            <p:ph/>
          </p:nvPr>
        </p:nvSpPr>
        <p:spPr>
          <a:xfrm>
            <a:off x="503640" y="1769400"/>
            <a:ext cx="4425480" cy="4385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6" name="PlaceHolder 3"/>
          <p:cNvSpPr>
            <a:spLocks noGrp="1"/>
          </p:cNvSpPr>
          <p:nvPr>
            <p:ph/>
          </p:nvPr>
        </p:nvSpPr>
        <p:spPr>
          <a:xfrm>
            <a:off x="5150880" y="176940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7" name="PlaceHolder 4"/>
          <p:cNvSpPr>
            <a:spLocks noGrp="1"/>
          </p:cNvSpPr>
          <p:nvPr>
            <p:ph/>
          </p:nvPr>
        </p:nvSpPr>
        <p:spPr>
          <a:xfrm>
            <a:off x="5150880" y="406044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4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5"/>
          </p:nvPr>
        </p:nvSpPr>
        <p:spPr/>
        <p:txBody>
          <a:bodyPr/>
          <a:p>
            <a:fld id="{B55978E2-65A9-4FF0-B37E-CF217FD40717}" type="slidenum">
              <a:t>&lt;#&gt;</a:t>
            </a:fld>
          </a:p>
        </p:txBody>
      </p:sp>
      <p:sp>
        <p:nvSpPr>
          <p:cNvPr id="8" name="PlaceHolder 7"/>
          <p:cNvSpPr>
            <a:spLocks noGrp="1"/>
          </p:cNvSpPr>
          <p:nvPr>
            <p:ph type="dt" idx="6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2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9" name="PlaceHolder 2"/>
          <p:cNvSpPr>
            <a:spLocks noGrp="1"/>
          </p:cNvSpPr>
          <p:nvPr>
            <p:ph/>
          </p:nvPr>
        </p:nvSpPr>
        <p:spPr>
          <a:xfrm>
            <a:off x="503640" y="176940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70" name="PlaceHolder 3"/>
          <p:cNvSpPr>
            <a:spLocks noGrp="1"/>
          </p:cNvSpPr>
          <p:nvPr>
            <p:ph/>
          </p:nvPr>
        </p:nvSpPr>
        <p:spPr>
          <a:xfrm>
            <a:off x="5150880" y="176940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71" name="PlaceHolder 4"/>
          <p:cNvSpPr>
            <a:spLocks noGrp="1"/>
          </p:cNvSpPr>
          <p:nvPr>
            <p:ph/>
          </p:nvPr>
        </p:nvSpPr>
        <p:spPr>
          <a:xfrm>
            <a:off x="503640" y="4060440"/>
            <a:ext cx="906912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4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5"/>
          </p:nvPr>
        </p:nvSpPr>
        <p:spPr/>
        <p:txBody>
          <a:bodyPr/>
          <a:p>
            <a:fld id="{8F18E0CF-1343-4F34-9A0F-37978A7E4877}" type="slidenum">
              <a:t>&lt;#&gt;</a:t>
            </a:fld>
          </a:p>
        </p:txBody>
      </p:sp>
      <p:sp>
        <p:nvSpPr>
          <p:cNvPr id="8" name="PlaceHolder 7"/>
          <p:cNvSpPr>
            <a:spLocks noGrp="1"/>
          </p:cNvSpPr>
          <p:nvPr>
            <p:ph type="dt" idx="6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2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73" name="PlaceHolder 2"/>
          <p:cNvSpPr>
            <a:spLocks noGrp="1"/>
          </p:cNvSpPr>
          <p:nvPr>
            <p:ph/>
          </p:nvPr>
        </p:nvSpPr>
        <p:spPr>
          <a:xfrm>
            <a:off x="503640" y="1769400"/>
            <a:ext cx="906912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74" name="PlaceHolder 3"/>
          <p:cNvSpPr>
            <a:spLocks noGrp="1"/>
          </p:cNvSpPr>
          <p:nvPr>
            <p:ph/>
          </p:nvPr>
        </p:nvSpPr>
        <p:spPr>
          <a:xfrm>
            <a:off x="503640" y="4060440"/>
            <a:ext cx="906912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ftr" idx="4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6" name="PlaceHolder 5"/>
          <p:cNvSpPr>
            <a:spLocks noGrp="1"/>
          </p:cNvSpPr>
          <p:nvPr>
            <p:ph type="sldNum" idx="5"/>
          </p:nvPr>
        </p:nvSpPr>
        <p:spPr/>
        <p:txBody>
          <a:bodyPr/>
          <a:p>
            <a:fld id="{712338C1-CC90-4FE4-9997-DAF9B5386D4C}" type="slidenum">
              <a:t>&lt;#&gt;</a:t>
            </a:fld>
          </a:p>
        </p:txBody>
      </p:sp>
      <p:sp>
        <p:nvSpPr>
          <p:cNvPr id="7" name="PlaceHolder 6"/>
          <p:cNvSpPr>
            <a:spLocks noGrp="1"/>
          </p:cNvSpPr>
          <p:nvPr>
            <p:ph type="dt" idx="6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2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76" name="PlaceHolder 2"/>
          <p:cNvSpPr>
            <a:spLocks noGrp="1"/>
          </p:cNvSpPr>
          <p:nvPr>
            <p:ph/>
          </p:nvPr>
        </p:nvSpPr>
        <p:spPr>
          <a:xfrm>
            <a:off x="503640" y="176940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77" name="PlaceHolder 3"/>
          <p:cNvSpPr>
            <a:spLocks noGrp="1"/>
          </p:cNvSpPr>
          <p:nvPr>
            <p:ph/>
          </p:nvPr>
        </p:nvSpPr>
        <p:spPr>
          <a:xfrm>
            <a:off x="5150880" y="176940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78" name="PlaceHolder 4"/>
          <p:cNvSpPr>
            <a:spLocks noGrp="1"/>
          </p:cNvSpPr>
          <p:nvPr>
            <p:ph/>
          </p:nvPr>
        </p:nvSpPr>
        <p:spPr>
          <a:xfrm>
            <a:off x="503640" y="406044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79" name="PlaceHolder 5"/>
          <p:cNvSpPr>
            <a:spLocks noGrp="1"/>
          </p:cNvSpPr>
          <p:nvPr>
            <p:ph/>
          </p:nvPr>
        </p:nvSpPr>
        <p:spPr>
          <a:xfrm>
            <a:off x="5150880" y="406044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7" name="PlaceHolder 6"/>
          <p:cNvSpPr>
            <a:spLocks noGrp="1"/>
          </p:cNvSpPr>
          <p:nvPr>
            <p:ph type="ftr" idx="4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8" name="PlaceHolder 7"/>
          <p:cNvSpPr>
            <a:spLocks noGrp="1"/>
          </p:cNvSpPr>
          <p:nvPr>
            <p:ph type="sldNum" idx="5"/>
          </p:nvPr>
        </p:nvSpPr>
        <p:spPr/>
        <p:txBody>
          <a:bodyPr/>
          <a:p>
            <a:fld id="{840EFE3E-918E-4D57-97D1-D55B76185C1B}" type="slidenum">
              <a:t>&lt;#&gt;</a:t>
            </a:fld>
          </a:p>
        </p:txBody>
      </p:sp>
      <p:sp>
        <p:nvSpPr>
          <p:cNvPr id="9" name="PlaceHolder 8"/>
          <p:cNvSpPr>
            <a:spLocks noGrp="1"/>
          </p:cNvSpPr>
          <p:nvPr>
            <p:ph type="dt" idx="6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2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81" name="PlaceHolder 2"/>
          <p:cNvSpPr>
            <a:spLocks noGrp="1"/>
          </p:cNvSpPr>
          <p:nvPr>
            <p:ph/>
          </p:nvPr>
        </p:nvSpPr>
        <p:spPr>
          <a:xfrm>
            <a:off x="503640" y="1769400"/>
            <a:ext cx="291996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82" name="PlaceHolder 3"/>
          <p:cNvSpPr>
            <a:spLocks noGrp="1"/>
          </p:cNvSpPr>
          <p:nvPr>
            <p:ph/>
          </p:nvPr>
        </p:nvSpPr>
        <p:spPr>
          <a:xfrm>
            <a:off x="3570120" y="1769400"/>
            <a:ext cx="291996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83" name="PlaceHolder 4"/>
          <p:cNvSpPr>
            <a:spLocks noGrp="1"/>
          </p:cNvSpPr>
          <p:nvPr>
            <p:ph/>
          </p:nvPr>
        </p:nvSpPr>
        <p:spPr>
          <a:xfrm>
            <a:off x="6636240" y="1769400"/>
            <a:ext cx="291996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84" name="PlaceHolder 5"/>
          <p:cNvSpPr>
            <a:spLocks noGrp="1"/>
          </p:cNvSpPr>
          <p:nvPr>
            <p:ph/>
          </p:nvPr>
        </p:nvSpPr>
        <p:spPr>
          <a:xfrm>
            <a:off x="503640" y="4060440"/>
            <a:ext cx="291996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85" name="PlaceHolder 6"/>
          <p:cNvSpPr>
            <a:spLocks noGrp="1"/>
          </p:cNvSpPr>
          <p:nvPr>
            <p:ph/>
          </p:nvPr>
        </p:nvSpPr>
        <p:spPr>
          <a:xfrm>
            <a:off x="3570120" y="4060440"/>
            <a:ext cx="291996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86" name="PlaceHolder 7"/>
          <p:cNvSpPr>
            <a:spLocks noGrp="1"/>
          </p:cNvSpPr>
          <p:nvPr>
            <p:ph/>
          </p:nvPr>
        </p:nvSpPr>
        <p:spPr>
          <a:xfrm>
            <a:off x="6636240" y="4060440"/>
            <a:ext cx="291996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9" name="PlaceHolder 8"/>
          <p:cNvSpPr>
            <a:spLocks noGrp="1"/>
          </p:cNvSpPr>
          <p:nvPr>
            <p:ph type="ftr" idx="4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10" name="PlaceHolder 9"/>
          <p:cNvSpPr>
            <a:spLocks noGrp="1"/>
          </p:cNvSpPr>
          <p:nvPr>
            <p:ph type="sldNum" idx="5"/>
          </p:nvPr>
        </p:nvSpPr>
        <p:spPr/>
        <p:txBody>
          <a:bodyPr/>
          <a:p>
            <a:fld id="{0B45B4CC-F701-4560-B7A9-469971226BB2}" type="slidenum">
              <a:t>&lt;#&gt;</a:t>
            </a:fld>
          </a:p>
        </p:txBody>
      </p:sp>
      <p:sp>
        <p:nvSpPr>
          <p:cNvPr id="11" name="PlaceHolder 10"/>
          <p:cNvSpPr>
            <a:spLocks noGrp="1"/>
          </p:cNvSpPr>
          <p:nvPr>
            <p:ph type="dt" idx="6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2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7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8"/>
          </p:nvPr>
        </p:nvSpPr>
        <p:spPr/>
        <p:txBody>
          <a:bodyPr/>
          <a:p>
            <a:fld id="{E3C6D7BB-F536-4FB5-A746-37F9769CC56D}" type="slidenum">
              <a:t>&lt;#&gt;</a:t>
            </a:fld>
          </a:p>
        </p:txBody>
      </p:sp>
      <p:sp>
        <p:nvSpPr>
          <p:cNvPr id="4" name="PlaceHolder 3"/>
          <p:cNvSpPr>
            <a:spLocks noGrp="1"/>
          </p:cNvSpPr>
          <p:nvPr>
            <p:ph type="dt" idx="9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2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94" name="PlaceHolder 2"/>
          <p:cNvSpPr>
            <a:spLocks noGrp="1"/>
          </p:cNvSpPr>
          <p:nvPr>
            <p:ph type="subTitle"/>
          </p:nvPr>
        </p:nvSpPr>
        <p:spPr>
          <a:xfrm>
            <a:off x="503640" y="1769400"/>
            <a:ext cx="9069120" cy="4385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7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8"/>
          </p:nvPr>
        </p:nvSpPr>
        <p:spPr/>
        <p:txBody>
          <a:bodyPr/>
          <a:p>
            <a:fld id="{77CF0F92-3CFE-46C8-BB6A-59C5DA9E272D}" type="slidenum">
              <a:t>&lt;#&gt;</a:t>
            </a:fld>
          </a:p>
        </p:txBody>
      </p:sp>
      <p:sp>
        <p:nvSpPr>
          <p:cNvPr id="6" name="PlaceHolder 5"/>
          <p:cNvSpPr>
            <a:spLocks noGrp="1"/>
          </p:cNvSpPr>
          <p:nvPr>
            <p:ph type="dt" idx="9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2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96" name="PlaceHolder 2"/>
          <p:cNvSpPr>
            <a:spLocks noGrp="1"/>
          </p:cNvSpPr>
          <p:nvPr>
            <p:ph/>
          </p:nvPr>
        </p:nvSpPr>
        <p:spPr>
          <a:xfrm>
            <a:off x="503640" y="1769400"/>
            <a:ext cx="9069120" cy="4385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7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8"/>
          </p:nvPr>
        </p:nvSpPr>
        <p:spPr/>
        <p:txBody>
          <a:bodyPr/>
          <a:p>
            <a:fld id="{8AD1F3F1-0B3E-4417-A1F4-EB19A2D340D6}" type="slidenum">
              <a:t>&lt;#&gt;</a:t>
            </a:fld>
          </a:p>
        </p:txBody>
      </p:sp>
      <p:sp>
        <p:nvSpPr>
          <p:cNvPr id="6" name="PlaceHolder 5"/>
          <p:cNvSpPr>
            <a:spLocks noGrp="1"/>
          </p:cNvSpPr>
          <p:nvPr>
            <p:ph type="dt" idx="9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2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98" name="PlaceHolder 2"/>
          <p:cNvSpPr>
            <a:spLocks noGrp="1"/>
          </p:cNvSpPr>
          <p:nvPr>
            <p:ph/>
          </p:nvPr>
        </p:nvSpPr>
        <p:spPr>
          <a:xfrm>
            <a:off x="503640" y="1769400"/>
            <a:ext cx="4425480" cy="4385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99" name="PlaceHolder 3"/>
          <p:cNvSpPr>
            <a:spLocks noGrp="1"/>
          </p:cNvSpPr>
          <p:nvPr>
            <p:ph/>
          </p:nvPr>
        </p:nvSpPr>
        <p:spPr>
          <a:xfrm>
            <a:off x="5150880" y="1769400"/>
            <a:ext cx="4425480" cy="4385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ftr" idx="7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6" name="PlaceHolder 5"/>
          <p:cNvSpPr>
            <a:spLocks noGrp="1"/>
          </p:cNvSpPr>
          <p:nvPr>
            <p:ph type="sldNum" idx="8"/>
          </p:nvPr>
        </p:nvSpPr>
        <p:spPr/>
        <p:txBody>
          <a:bodyPr/>
          <a:p>
            <a:fld id="{FB4355E6-FFF3-4ADF-9C1B-21F3A1562F24}" type="slidenum">
              <a:t>&lt;#&gt;</a:t>
            </a:fld>
          </a:p>
        </p:txBody>
      </p:sp>
      <p:sp>
        <p:nvSpPr>
          <p:cNvPr id="7" name="PlaceHolder 6"/>
          <p:cNvSpPr>
            <a:spLocks noGrp="1"/>
          </p:cNvSpPr>
          <p:nvPr>
            <p:ph type="dt" idx="9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2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ftr" idx="7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4" name="PlaceHolder 3"/>
          <p:cNvSpPr>
            <a:spLocks noGrp="1"/>
          </p:cNvSpPr>
          <p:nvPr>
            <p:ph type="sldNum" idx="8"/>
          </p:nvPr>
        </p:nvSpPr>
        <p:spPr/>
        <p:txBody>
          <a:bodyPr/>
          <a:p>
            <a:fld id="{8D88684C-87C1-4C46-A769-C563A923800F}" type="slidenum">
              <a:t>&lt;#&gt;</a:t>
            </a:fld>
          </a:p>
        </p:txBody>
      </p:sp>
      <p:sp>
        <p:nvSpPr>
          <p:cNvPr id="5" name="PlaceHolder 4"/>
          <p:cNvSpPr>
            <a:spLocks noGrp="1"/>
          </p:cNvSpPr>
          <p:nvPr>
            <p:ph type="dt" idx="9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3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PlaceHolder 1"/>
          <p:cNvSpPr>
            <a:spLocks noGrp="1"/>
          </p:cNvSpPr>
          <p:nvPr>
            <p:ph type="subTitle"/>
          </p:nvPr>
        </p:nvSpPr>
        <p:spPr>
          <a:xfrm>
            <a:off x="503640" y="301680"/>
            <a:ext cx="9069120" cy="5853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/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ftr" idx="7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4" name="PlaceHolder 3"/>
          <p:cNvSpPr>
            <a:spLocks noGrp="1"/>
          </p:cNvSpPr>
          <p:nvPr>
            <p:ph type="sldNum" idx="8"/>
          </p:nvPr>
        </p:nvSpPr>
        <p:spPr/>
        <p:txBody>
          <a:bodyPr/>
          <a:p>
            <a:fld id="{674994E8-8CE6-4813-87AE-ED8AE6F535AA}" type="slidenum">
              <a:t>&lt;#&gt;</a:t>
            </a:fld>
          </a:p>
        </p:txBody>
      </p:sp>
      <p:sp>
        <p:nvSpPr>
          <p:cNvPr id="5" name="PlaceHolder 4"/>
          <p:cNvSpPr>
            <a:spLocks noGrp="1"/>
          </p:cNvSpPr>
          <p:nvPr>
            <p:ph type="dt" idx="9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3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3" name="PlaceHolder 2"/>
          <p:cNvSpPr>
            <a:spLocks noGrp="1"/>
          </p:cNvSpPr>
          <p:nvPr>
            <p:ph/>
          </p:nvPr>
        </p:nvSpPr>
        <p:spPr>
          <a:xfrm>
            <a:off x="503640" y="176940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4" name="PlaceHolder 3"/>
          <p:cNvSpPr>
            <a:spLocks noGrp="1"/>
          </p:cNvSpPr>
          <p:nvPr>
            <p:ph/>
          </p:nvPr>
        </p:nvSpPr>
        <p:spPr>
          <a:xfrm>
            <a:off x="5150880" y="1769400"/>
            <a:ext cx="4425480" cy="4385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5" name="PlaceHolder 4"/>
          <p:cNvSpPr>
            <a:spLocks noGrp="1"/>
          </p:cNvSpPr>
          <p:nvPr>
            <p:ph/>
          </p:nvPr>
        </p:nvSpPr>
        <p:spPr>
          <a:xfrm>
            <a:off x="503640" y="406044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7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8"/>
          </p:nvPr>
        </p:nvSpPr>
        <p:spPr/>
        <p:txBody>
          <a:bodyPr/>
          <a:p>
            <a:fld id="{0D0F7E64-D684-47B1-BC4C-D072D6005EA5}" type="slidenum">
              <a:t>&lt;#&gt;</a:t>
            </a:fld>
          </a:p>
        </p:txBody>
      </p:sp>
      <p:sp>
        <p:nvSpPr>
          <p:cNvPr id="8" name="PlaceHolder 7"/>
          <p:cNvSpPr>
            <a:spLocks noGrp="1"/>
          </p:cNvSpPr>
          <p:nvPr>
            <p:ph type="dt" idx="9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3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7" name="PlaceHolder 2"/>
          <p:cNvSpPr>
            <a:spLocks noGrp="1"/>
          </p:cNvSpPr>
          <p:nvPr>
            <p:ph/>
          </p:nvPr>
        </p:nvSpPr>
        <p:spPr>
          <a:xfrm>
            <a:off x="503640" y="1769400"/>
            <a:ext cx="4425480" cy="4385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8" name="PlaceHolder 3"/>
          <p:cNvSpPr>
            <a:spLocks noGrp="1"/>
          </p:cNvSpPr>
          <p:nvPr>
            <p:ph/>
          </p:nvPr>
        </p:nvSpPr>
        <p:spPr>
          <a:xfrm>
            <a:off x="5150880" y="176940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9" name="PlaceHolder 4"/>
          <p:cNvSpPr>
            <a:spLocks noGrp="1"/>
          </p:cNvSpPr>
          <p:nvPr>
            <p:ph/>
          </p:nvPr>
        </p:nvSpPr>
        <p:spPr>
          <a:xfrm>
            <a:off x="5150880" y="406044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7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8"/>
          </p:nvPr>
        </p:nvSpPr>
        <p:spPr/>
        <p:txBody>
          <a:bodyPr/>
          <a:p>
            <a:fld id="{17894735-FB2C-4107-A8B1-4EA71897AC4C}" type="slidenum">
              <a:t>&lt;#&gt;</a:t>
            </a:fld>
          </a:p>
        </p:txBody>
      </p:sp>
      <p:sp>
        <p:nvSpPr>
          <p:cNvPr id="8" name="PlaceHolder 7"/>
          <p:cNvSpPr>
            <a:spLocks noGrp="1"/>
          </p:cNvSpPr>
          <p:nvPr>
            <p:ph type="dt" idx="9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3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1" name="PlaceHolder 2"/>
          <p:cNvSpPr>
            <a:spLocks noGrp="1"/>
          </p:cNvSpPr>
          <p:nvPr>
            <p:ph/>
          </p:nvPr>
        </p:nvSpPr>
        <p:spPr>
          <a:xfrm>
            <a:off x="503640" y="176940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2" name="PlaceHolder 3"/>
          <p:cNvSpPr>
            <a:spLocks noGrp="1"/>
          </p:cNvSpPr>
          <p:nvPr>
            <p:ph/>
          </p:nvPr>
        </p:nvSpPr>
        <p:spPr>
          <a:xfrm>
            <a:off x="5150880" y="176940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3" name="PlaceHolder 4"/>
          <p:cNvSpPr>
            <a:spLocks noGrp="1"/>
          </p:cNvSpPr>
          <p:nvPr>
            <p:ph/>
          </p:nvPr>
        </p:nvSpPr>
        <p:spPr>
          <a:xfrm>
            <a:off x="503640" y="4060440"/>
            <a:ext cx="906912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7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8"/>
          </p:nvPr>
        </p:nvSpPr>
        <p:spPr/>
        <p:txBody>
          <a:bodyPr/>
          <a:p>
            <a:fld id="{A68B8A9E-F213-4618-9686-3884DC5A4CE2}" type="slidenum">
              <a:t>&lt;#&gt;</a:t>
            </a:fld>
          </a:p>
        </p:txBody>
      </p:sp>
      <p:sp>
        <p:nvSpPr>
          <p:cNvPr id="8" name="PlaceHolder 7"/>
          <p:cNvSpPr>
            <a:spLocks noGrp="1"/>
          </p:cNvSpPr>
          <p:nvPr>
            <p:ph type="dt" idx="9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3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5" name="PlaceHolder 2"/>
          <p:cNvSpPr>
            <a:spLocks noGrp="1"/>
          </p:cNvSpPr>
          <p:nvPr>
            <p:ph/>
          </p:nvPr>
        </p:nvSpPr>
        <p:spPr>
          <a:xfrm>
            <a:off x="503640" y="1769400"/>
            <a:ext cx="906912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6" name="PlaceHolder 3"/>
          <p:cNvSpPr>
            <a:spLocks noGrp="1"/>
          </p:cNvSpPr>
          <p:nvPr>
            <p:ph/>
          </p:nvPr>
        </p:nvSpPr>
        <p:spPr>
          <a:xfrm>
            <a:off x="503640" y="4060440"/>
            <a:ext cx="906912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ftr" idx="7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6" name="PlaceHolder 5"/>
          <p:cNvSpPr>
            <a:spLocks noGrp="1"/>
          </p:cNvSpPr>
          <p:nvPr>
            <p:ph type="sldNum" idx="8"/>
          </p:nvPr>
        </p:nvSpPr>
        <p:spPr/>
        <p:txBody>
          <a:bodyPr/>
          <a:p>
            <a:fld id="{D896D2D5-F07B-47BB-B04C-E895A300E61D}" type="slidenum">
              <a:t>&lt;#&gt;</a:t>
            </a:fld>
          </a:p>
        </p:txBody>
      </p:sp>
      <p:sp>
        <p:nvSpPr>
          <p:cNvPr id="7" name="PlaceHolder 6"/>
          <p:cNvSpPr>
            <a:spLocks noGrp="1"/>
          </p:cNvSpPr>
          <p:nvPr>
            <p:ph type="dt" idx="9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3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8" name="PlaceHolder 2"/>
          <p:cNvSpPr>
            <a:spLocks noGrp="1"/>
          </p:cNvSpPr>
          <p:nvPr>
            <p:ph/>
          </p:nvPr>
        </p:nvSpPr>
        <p:spPr>
          <a:xfrm>
            <a:off x="503640" y="176940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9" name="PlaceHolder 3"/>
          <p:cNvSpPr>
            <a:spLocks noGrp="1"/>
          </p:cNvSpPr>
          <p:nvPr>
            <p:ph/>
          </p:nvPr>
        </p:nvSpPr>
        <p:spPr>
          <a:xfrm>
            <a:off x="5150880" y="176940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0" name="PlaceHolder 4"/>
          <p:cNvSpPr>
            <a:spLocks noGrp="1"/>
          </p:cNvSpPr>
          <p:nvPr>
            <p:ph/>
          </p:nvPr>
        </p:nvSpPr>
        <p:spPr>
          <a:xfrm>
            <a:off x="503640" y="406044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1" name="PlaceHolder 5"/>
          <p:cNvSpPr>
            <a:spLocks noGrp="1"/>
          </p:cNvSpPr>
          <p:nvPr>
            <p:ph/>
          </p:nvPr>
        </p:nvSpPr>
        <p:spPr>
          <a:xfrm>
            <a:off x="5150880" y="406044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7" name="PlaceHolder 6"/>
          <p:cNvSpPr>
            <a:spLocks noGrp="1"/>
          </p:cNvSpPr>
          <p:nvPr>
            <p:ph type="ftr" idx="7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8" name="PlaceHolder 7"/>
          <p:cNvSpPr>
            <a:spLocks noGrp="1"/>
          </p:cNvSpPr>
          <p:nvPr>
            <p:ph type="sldNum" idx="8"/>
          </p:nvPr>
        </p:nvSpPr>
        <p:spPr/>
        <p:txBody>
          <a:bodyPr/>
          <a:p>
            <a:fld id="{BC3DABC4-8659-4E54-9D8F-44C27BF21E6F}" type="slidenum">
              <a:t>&lt;#&gt;</a:t>
            </a:fld>
          </a:p>
        </p:txBody>
      </p:sp>
      <p:sp>
        <p:nvSpPr>
          <p:cNvPr id="9" name="PlaceHolder 8"/>
          <p:cNvSpPr>
            <a:spLocks noGrp="1"/>
          </p:cNvSpPr>
          <p:nvPr>
            <p:ph type="dt" idx="9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3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3" name="PlaceHolder 2"/>
          <p:cNvSpPr>
            <a:spLocks noGrp="1"/>
          </p:cNvSpPr>
          <p:nvPr>
            <p:ph/>
          </p:nvPr>
        </p:nvSpPr>
        <p:spPr>
          <a:xfrm>
            <a:off x="503640" y="1769400"/>
            <a:ext cx="291996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4" name="PlaceHolder 3"/>
          <p:cNvSpPr>
            <a:spLocks noGrp="1"/>
          </p:cNvSpPr>
          <p:nvPr>
            <p:ph/>
          </p:nvPr>
        </p:nvSpPr>
        <p:spPr>
          <a:xfrm>
            <a:off x="3570120" y="1769400"/>
            <a:ext cx="291996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5" name="PlaceHolder 4"/>
          <p:cNvSpPr>
            <a:spLocks noGrp="1"/>
          </p:cNvSpPr>
          <p:nvPr>
            <p:ph/>
          </p:nvPr>
        </p:nvSpPr>
        <p:spPr>
          <a:xfrm>
            <a:off x="6636240" y="1769400"/>
            <a:ext cx="291996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6" name="PlaceHolder 5"/>
          <p:cNvSpPr>
            <a:spLocks noGrp="1"/>
          </p:cNvSpPr>
          <p:nvPr>
            <p:ph/>
          </p:nvPr>
        </p:nvSpPr>
        <p:spPr>
          <a:xfrm>
            <a:off x="503640" y="4060440"/>
            <a:ext cx="291996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7" name="PlaceHolder 6"/>
          <p:cNvSpPr>
            <a:spLocks noGrp="1"/>
          </p:cNvSpPr>
          <p:nvPr>
            <p:ph/>
          </p:nvPr>
        </p:nvSpPr>
        <p:spPr>
          <a:xfrm>
            <a:off x="3570120" y="4060440"/>
            <a:ext cx="291996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8" name="PlaceHolder 7"/>
          <p:cNvSpPr>
            <a:spLocks noGrp="1"/>
          </p:cNvSpPr>
          <p:nvPr>
            <p:ph/>
          </p:nvPr>
        </p:nvSpPr>
        <p:spPr>
          <a:xfrm>
            <a:off x="6636240" y="4060440"/>
            <a:ext cx="291996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9" name="PlaceHolder 8"/>
          <p:cNvSpPr>
            <a:spLocks noGrp="1"/>
          </p:cNvSpPr>
          <p:nvPr>
            <p:ph type="ftr" idx="7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10" name="PlaceHolder 9"/>
          <p:cNvSpPr>
            <a:spLocks noGrp="1"/>
          </p:cNvSpPr>
          <p:nvPr>
            <p:ph type="sldNum" idx="8"/>
          </p:nvPr>
        </p:nvSpPr>
        <p:spPr/>
        <p:txBody>
          <a:bodyPr/>
          <a:p>
            <a:fld id="{08693B66-A331-44B0-AE84-142BEE53FA3B}" type="slidenum">
              <a:t>&lt;#&gt;</a:t>
            </a:fld>
          </a:p>
        </p:txBody>
      </p:sp>
      <p:sp>
        <p:nvSpPr>
          <p:cNvPr id="11" name="PlaceHolder 10"/>
          <p:cNvSpPr>
            <a:spLocks noGrp="1"/>
          </p:cNvSpPr>
          <p:nvPr>
            <p:ph type="dt" idx="9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slideLayout" Target="../slideLayouts/slideLayout1.xml"/><Relationship Id="rId5" Type="http://schemas.openxmlformats.org/officeDocument/2006/relationships/slideLayout" Target="../slideLayouts/slideLayout2.xml"/><Relationship Id="rId6" Type="http://schemas.openxmlformats.org/officeDocument/2006/relationships/slideLayout" Target="../slideLayouts/slideLayout3.xml"/><Relationship Id="rId7" Type="http://schemas.openxmlformats.org/officeDocument/2006/relationships/slideLayout" Target="../slideLayouts/slideLayout4.xml"/><Relationship Id="rId8" Type="http://schemas.openxmlformats.org/officeDocument/2006/relationships/slideLayout" Target="../slideLayouts/slideLayout5.xml"/><Relationship Id="rId9" Type="http://schemas.openxmlformats.org/officeDocument/2006/relationships/slideLayout" Target="../slideLayouts/slideLayout6.xml"/><Relationship Id="rId10" Type="http://schemas.openxmlformats.org/officeDocument/2006/relationships/slideLayout" Target="../slideLayouts/slideLayout7.xml"/><Relationship Id="rId11" Type="http://schemas.openxmlformats.org/officeDocument/2006/relationships/slideLayout" Target="../slideLayouts/slideLayout8.xml"/><Relationship Id="rId12" Type="http://schemas.openxmlformats.org/officeDocument/2006/relationships/slideLayout" Target="../slideLayouts/slideLayout9.xml"/><Relationship Id="rId13" Type="http://schemas.openxmlformats.org/officeDocument/2006/relationships/slideLayout" Target="../slideLayouts/slideLayout10.xml"/><Relationship Id="rId14" Type="http://schemas.openxmlformats.org/officeDocument/2006/relationships/slideLayout" Target="../slideLayouts/slideLayout11.xml"/><Relationship Id="rId15" Type="http://schemas.openxmlformats.org/officeDocument/2006/relationships/slideLayout" Target="../slideLayouts/slideLayout12.xml"/>
</Relationships>
</file>

<file path=ppt/slideMasters/_rels/slideMaster2.xml.rels><?xml version="1.0" encoding="UTF-8"?>
<Relationships xmlns="http://schemas.openxmlformats.org/package/2006/relationships"><Relationship Id="rId1" Type="http://schemas.openxmlformats.org/officeDocument/2006/relationships/theme" Target="../theme/theme2.xml"/><Relationship Id="rId2" Type="http://schemas.openxmlformats.org/officeDocument/2006/relationships/image" Target="../media/image1.png"/><Relationship Id="rId3" Type="http://schemas.openxmlformats.org/officeDocument/2006/relationships/slideLayout" Target="../slideLayouts/slideLayout13.xml"/><Relationship Id="rId4" Type="http://schemas.openxmlformats.org/officeDocument/2006/relationships/slideLayout" Target="../slideLayouts/slideLayout14.xml"/><Relationship Id="rId5" Type="http://schemas.openxmlformats.org/officeDocument/2006/relationships/slideLayout" Target="../slideLayouts/slideLayout15.xml"/><Relationship Id="rId6" Type="http://schemas.openxmlformats.org/officeDocument/2006/relationships/slideLayout" Target="../slideLayouts/slideLayout16.xml"/><Relationship Id="rId7" Type="http://schemas.openxmlformats.org/officeDocument/2006/relationships/slideLayout" Target="../slideLayouts/slideLayout17.xml"/><Relationship Id="rId8" Type="http://schemas.openxmlformats.org/officeDocument/2006/relationships/slideLayout" Target="../slideLayouts/slideLayout18.xml"/><Relationship Id="rId9" Type="http://schemas.openxmlformats.org/officeDocument/2006/relationships/slideLayout" Target="../slideLayouts/slideLayout19.xml"/><Relationship Id="rId10" Type="http://schemas.openxmlformats.org/officeDocument/2006/relationships/slideLayout" Target="../slideLayouts/slideLayout20.xml"/><Relationship Id="rId11" Type="http://schemas.openxmlformats.org/officeDocument/2006/relationships/slideLayout" Target="../slideLayouts/slideLayout21.xml"/><Relationship Id="rId12" Type="http://schemas.openxmlformats.org/officeDocument/2006/relationships/slideLayout" Target="../slideLayouts/slideLayout22.xml"/><Relationship Id="rId13" Type="http://schemas.openxmlformats.org/officeDocument/2006/relationships/slideLayout" Target="../slideLayouts/slideLayout23.xml"/><Relationship Id="rId14" Type="http://schemas.openxmlformats.org/officeDocument/2006/relationships/slideLayout" Target="../slideLayouts/slideLayout24.xml"/>
</Relationships>
</file>

<file path=ppt/slideMasters/_rels/slideMaster3.xml.rels><?xml version="1.0" encoding="UTF-8"?>
<Relationships xmlns="http://schemas.openxmlformats.org/package/2006/relationships"><Relationship Id="rId1" Type="http://schemas.openxmlformats.org/officeDocument/2006/relationships/theme" Target="../theme/theme3.xml"/><Relationship Id="rId2" Type="http://schemas.openxmlformats.org/officeDocument/2006/relationships/image" Target="../media/image1.png"/><Relationship Id="rId3" Type="http://schemas.openxmlformats.org/officeDocument/2006/relationships/slideLayout" Target="../slideLayouts/slideLayout25.xml"/><Relationship Id="rId4" Type="http://schemas.openxmlformats.org/officeDocument/2006/relationships/slideLayout" Target="../slideLayouts/slideLayout26.xml"/><Relationship Id="rId5" Type="http://schemas.openxmlformats.org/officeDocument/2006/relationships/slideLayout" Target="../slideLayouts/slideLayout27.xml"/><Relationship Id="rId6" Type="http://schemas.openxmlformats.org/officeDocument/2006/relationships/slideLayout" Target="../slideLayouts/slideLayout28.xml"/><Relationship Id="rId7" Type="http://schemas.openxmlformats.org/officeDocument/2006/relationships/slideLayout" Target="../slideLayouts/slideLayout29.xml"/><Relationship Id="rId8" Type="http://schemas.openxmlformats.org/officeDocument/2006/relationships/slideLayout" Target="../slideLayouts/slideLayout30.xml"/><Relationship Id="rId9" Type="http://schemas.openxmlformats.org/officeDocument/2006/relationships/slideLayout" Target="../slideLayouts/slideLayout31.xml"/><Relationship Id="rId10" Type="http://schemas.openxmlformats.org/officeDocument/2006/relationships/slideLayout" Target="../slideLayouts/slideLayout32.xml"/><Relationship Id="rId11" Type="http://schemas.openxmlformats.org/officeDocument/2006/relationships/slideLayout" Target="../slideLayouts/slideLayout33.xml"/><Relationship Id="rId12" Type="http://schemas.openxmlformats.org/officeDocument/2006/relationships/slideLayout" Target="../slideLayouts/slideLayout34.xml"/><Relationship Id="rId13" Type="http://schemas.openxmlformats.org/officeDocument/2006/relationships/slideLayout" Target="../slideLayouts/slideLayout35.xml"/><Relationship Id="rId14" Type="http://schemas.openxmlformats.org/officeDocument/2006/relationships/slideLayout" Target="../slideLayouts/slideLayout36.xml"/>
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0" name="Picture 5" descr=""/>
          <p:cNvPicPr/>
          <p:nvPr/>
        </p:nvPicPr>
        <p:blipFill>
          <a:blip r:embed="rId2"/>
          <a:stretch/>
        </p:blipFill>
        <p:spPr>
          <a:xfrm>
            <a:off x="0" y="0"/>
            <a:ext cx="10062000" cy="7548480"/>
          </a:xfrm>
          <a:prstGeom prst="rect">
            <a:avLst/>
          </a:prstGeom>
          <a:ln w="0">
            <a:noFill/>
          </a:ln>
        </p:spPr>
      </p:pic>
      <p:grpSp>
        <p:nvGrpSpPr>
          <p:cNvPr id="1" name="Group 6"/>
          <p:cNvGrpSpPr/>
          <p:nvPr/>
        </p:nvGrpSpPr>
        <p:grpSpPr>
          <a:xfrm>
            <a:off x="0" y="-13320"/>
            <a:ext cx="428760" cy="3632040"/>
            <a:chOff x="0" y="-13320"/>
            <a:chExt cx="428760" cy="3632040"/>
          </a:xfrm>
        </p:grpSpPr>
        <p:sp>
          <p:nvSpPr>
            <p:cNvPr id="2" name="Freeform: Shape 7"/>
            <p:cNvSpPr/>
            <p:nvPr/>
          </p:nvSpPr>
          <p:spPr>
            <a:xfrm flipH="1" flipV="1">
              <a:off x="7200" y="400320"/>
              <a:ext cx="421200" cy="3218040"/>
            </a:xfrm>
            <a:custGeom>
              <a:avLst/>
              <a:gdLst>
                <a:gd name="textAreaLeft" fmla="*/ -6840 w 421200"/>
                <a:gd name="textAreaRight" fmla="*/ 428040 w 421200"/>
                <a:gd name="textAreaTop" fmla="*/ 6840 h 3218040"/>
                <a:gd name="textAreaBottom" fmla="*/ 3238560 h 3218040"/>
              </a:gdLst>
              <a:ahLst/>
              <a:rect l="textAreaLeft" t="textAreaTop" r="textAreaRight" b="textAreaBottom"/>
              <a:pathLst>
                <a:path w="757287" h="3694096">
                  <a:moveTo>
                    <a:pt x="757287" y="3694096"/>
                  </a:moveTo>
                  <a:lnTo>
                    <a:pt x="757287" y="0"/>
                  </a:lnTo>
                  <a:lnTo>
                    <a:pt x="0" y="0"/>
                  </a:lnTo>
                  <a:lnTo>
                    <a:pt x="0" y="3686094"/>
                  </a:lnTo>
                  <a:close/>
                </a:path>
              </a:pathLst>
            </a:custGeom>
            <a:blipFill rotWithShape="0">
              <a:blip r:embed="rId3"/>
              <a:srcRect/>
              <a:tile tx="0" ty="0" sx="5548" sy="5548" algn="tl"/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lIns="90000" rIns="90000" tIns="45000" bIns="45000" anchor="ctr">
              <a:noAutofit/>
            </a:bodyPr>
            <a:p>
              <a:pPr>
                <a:lnSpc>
                  <a:spcPct val="100000"/>
                </a:lnSpc>
              </a:pPr>
              <a:endParaRPr b="0" lang="en-US" sz="1490" spc="-1" strike="noStrike">
                <a:solidFill>
                  <a:schemeClr val="lt1"/>
                </a:solidFill>
                <a:latin typeface="Arial"/>
                <a:ea typeface="DejaVu Sans"/>
              </a:endParaRPr>
            </a:p>
          </p:txBody>
        </p:sp>
        <p:sp>
          <p:nvSpPr>
            <p:cNvPr id="3" name="Rectangle 8"/>
            <p:cNvSpPr/>
            <p:nvPr/>
          </p:nvSpPr>
          <p:spPr>
            <a:xfrm flipV="1">
              <a:off x="0" y="-13680"/>
              <a:ext cx="157320" cy="221508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lIns="90000" rIns="90000" tIns="45000" bIns="45000" anchor="ctr">
              <a:noAutofit/>
            </a:bodyPr>
            <a:p>
              <a:pPr>
                <a:lnSpc>
                  <a:spcPct val="100000"/>
                </a:lnSpc>
              </a:pPr>
              <a:endParaRPr b="0" lang="en-US" sz="1490" spc="-1" strike="noStrike">
                <a:solidFill>
                  <a:schemeClr val="lt1"/>
                </a:solidFill>
                <a:latin typeface="Arial"/>
                <a:ea typeface="DejaVu Sans"/>
              </a:endParaRPr>
            </a:p>
          </p:txBody>
        </p:sp>
      </p:grpSp>
      <p:sp>
        <p:nvSpPr>
          <p:cNvPr id="4" name="PlaceHolder 1"/>
          <p:cNvSpPr>
            <a:spLocks noGrp="1"/>
          </p:cNvSpPr>
          <p:nvPr>
            <p:ph type="ftr" idx="1"/>
          </p:nvPr>
        </p:nvSpPr>
        <p:spPr>
          <a:xfrm>
            <a:off x="3445560" y="6889320"/>
            <a:ext cx="3179880" cy="5072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rgbClr val="000000"/>
                </a:solidFill>
                <a:latin typeface="Times New Roman"/>
                <a:ea typeface="DejaVu Sans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  <a:ea typeface="DejaVu Sans"/>
              </a:rPr>
              <a:t>&lt;footer&gt;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5" name="PlaceHolder 2"/>
          <p:cNvSpPr>
            <a:spLocks noGrp="1"/>
          </p:cNvSpPr>
          <p:nvPr>
            <p:ph type="sldNum" idx="2"/>
          </p:nvPr>
        </p:nvSpPr>
        <p:spPr>
          <a:xfrm>
            <a:off x="7223760" y="6889320"/>
            <a:ext cx="2333160" cy="5072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rgbClr val="000000"/>
                </a:solidFill>
                <a:latin typeface="Times New Roman"/>
                <a:ea typeface="DejaVu Sans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fld id="{9A4760E9-0C45-4454-86F4-4F5FF4755969}" type="slidenum">
              <a:rPr b="0" lang="en-US" sz="1400" spc="-1" strike="noStrike">
                <a:solidFill>
                  <a:srgbClr val="000000"/>
                </a:solidFill>
                <a:latin typeface="Times New Roman"/>
                <a:ea typeface="DejaVu Sans"/>
              </a:rPr>
              <a:t>&lt;number&gt;</a:t>
            </a:fld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6" name="PlaceHolder 3"/>
          <p:cNvSpPr>
            <a:spLocks noGrp="1"/>
          </p:cNvSpPr>
          <p:nvPr>
            <p:ph type="dt" idx="3"/>
          </p:nvPr>
        </p:nvSpPr>
        <p:spPr>
          <a:xfrm>
            <a:off x="503280" y="6889320"/>
            <a:ext cx="2333160" cy="5072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>
              <a:buNone/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&lt;date/time&gt;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7" name="PlaceHolder 4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Click to edit the title text format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8" name="PlaceHolder 5"/>
          <p:cNvSpPr>
            <a:spLocks noGrp="1"/>
          </p:cNvSpPr>
          <p:nvPr>
            <p:ph type="body"/>
          </p:nvPr>
        </p:nvSpPr>
        <p:spPr>
          <a:xfrm>
            <a:off x="503640" y="1769400"/>
            <a:ext cx="9069120" cy="4385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28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en-US" sz="2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4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en-US" sz="24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20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en-US" sz="20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en-US" sz="20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en-US" sz="20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en-US" sz="20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49" r:id="rId4"/>
    <p:sldLayoutId id="2147483650" r:id="rId5"/>
    <p:sldLayoutId id="2147483651" r:id="rId6"/>
    <p:sldLayoutId id="2147483652" r:id="rId7"/>
    <p:sldLayoutId id="2147483653" r:id="rId8"/>
    <p:sldLayoutId id="2147483654" r:id="rId9"/>
    <p:sldLayoutId id="2147483655" r:id="rId10"/>
    <p:sldLayoutId id="2147483656" r:id="rId11"/>
    <p:sldLayoutId id="2147483657" r:id="rId12"/>
    <p:sldLayoutId id="2147483658" r:id="rId13"/>
    <p:sldLayoutId id="2147483659" r:id="rId14"/>
    <p:sldLayoutId id="2147483660" r:id="rId15"/>
  </p:sldLayoutIdLst>
</p:sldMaster>
</file>

<file path=ppt/slideMasters/slideMaster2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" name="" descr=""/>
          <p:cNvPicPr/>
          <p:nvPr/>
        </p:nvPicPr>
        <p:blipFill>
          <a:blip r:embed="rId2"/>
          <a:stretch/>
        </p:blipFill>
        <p:spPr>
          <a:xfrm>
            <a:off x="0" y="0"/>
            <a:ext cx="10070640" cy="7557120"/>
          </a:xfrm>
          <a:prstGeom prst="rect">
            <a:avLst/>
          </a:prstGeom>
          <a:ln w="0">
            <a:noFill/>
          </a:ln>
        </p:spPr>
      </p:pic>
      <p:sp>
        <p:nvSpPr>
          <p:cNvPr id="46" name="PlaceHolder 1"/>
          <p:cNvSpPr>
            <a:spLocks noGrp="1"/>
          </p:cNvSpPr>
          <p:nvPr>
            <p:ph type="ftr" idx="4"/>
          </p:nvPr>
        </p:nvSpPr>
        <p:spPr>
          <a:xfrm>
            <a:off x="3445560" y="6890040"/>
            <a:ext cx="3187800" cy="515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&lt;footer&gt;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47" name="PlaceHolder 2"/>
          <p:cNvSpPr>
            <a:spLocks noGrp="1"/>
          </p:cNvSpPr>
          <p:nvPr>
            <p:ph type="sldNum" idx="5"/>
          </p:nvPr>
        </p:nvSpPr>
        <p:spPr>
          <a:xfrm>
            <a:off x="7224120" y="6890040"/>
            <a:ext cx="2341440" cy="515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fld id="{274C5B74-74ED-466F-8CE5-A30400129C78}" type="slidenum"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&lt;number&gt;</a:t>
            </a:fld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48" name="PlaceHolder 3"/>
          <p:cNvSpPr>
            <a:spLocks noGrp="1"/>
          </p:cNvSpPr>
          <p:nvPr>
            <p:ph type="dt" idx="6"/>
          </p:nvPr>
        </p:nvSpPr>
        <p:spPr>
          <a:xfrm>
            <a:off x="503280" y="6890040"/>
            <a:ext cx="2341440" cy="515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>
              <a:buNone/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&lt;date/time&gt;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49" name="PlaceHolder 4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Click to edit the title text format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0" name="PlaceHolder 5"/>
          <p:cNvSpPr>
            <a:spLocks noGrp="1"/>
          </p:cNvSpPr>
          <p:nvPr>
            <p:ph type="body"/>
          </p:nvPr>
        </p:nvSpPr>
        <p:spPr>
          <a:xfrm>
            <a:off x="503640" y="1769400"/>
            <a:ext cx="9069120" cy="4385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28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en-US" sz="2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4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en-US" sz="24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20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en-US" sz="20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en-US" sz="20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en-US" sz="20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en-US" sz="20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  <p:sldLayoutId id="2147483671" r:id="rId12"/>
    <p:sldLayoutId id="2147483672" r:id="rId13"/>
    <p:sldLayoutId id="2147483673" r:id="rId14"/>
  </p:sldLayoutIdLst>
</p:sldMaster>
</file>

<file path=ppt/slideMasters/slideMaster3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7" name="" descr=""/>
          <p:cNvPicPr/>
          <p:nvPr/>
        </p:nvPicPr>
        <p:blipFill>
          <a:blip r:embed="rId2"/>
          <a:stretch/>
        </p:blipFill>
        <p:spPr>
          <a:xfrm>
            <a:off x="0" y="0"/>
            <a:ext cx="10063800" cy="7550280"/>
          </a:xfrm>
          <a:prstGeom prst="rect">
            <a:avLst/>
          </a:prstGeom>
          <a:ln w="0">
            <a:noFill/>
          </a:ln>
        </p:spPr>
      </p:pic>
      <p:sp>
        <p:nvSpPr>
          <p:cNvPr id="88" name="PlaceHolder 1"/>
          <p:cNvSpPr>
            <a:spLocks noGrp="1"/>
          </p:cNvSpPr>
          <p:nvPr>
            <p:ph type="ftr" idx="7"/>
          </p:nvPr>
        </p:nvSpPr>
        <p:spPr>
          <a:xfrm>
            <a:off x="3445560" y="6890040"/>
            <a:ext cx="3180960" cy="5086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&lt;footer&gt;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89" name="PlaceHolder 2"/>
          <p:cNvSpPr>
            <a:spLocks noGrp="1"/>
          </p:cNvSpPr>
          <p:nvPr>
            <p:ph type="sldNum" idx="8"/>
          </p:nvPr>
        </p:nvSpPr>
        <p:spPr>
          <a:xfrm>
            <a:off x="7224120" y="6890040"/>
            <a:ext cx="2334600" cy="5086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fld id="{81293DF6-AC4E-4547-BF89-3F64DC8F49A6}" type="slidenum"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&lt;number&gt;</a:t>
            </a:fld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90" name="PlaceHolder 3"/>
          <p:cNvSpPr>
            <a:spLocks noGrp="1"/>
          </p:cNvSpPr>
          <p:nvPr>
            <p:ph type="dt" idx="9"/>
          </p:nvPr>
        </p:nvSpPr>
        <p:spPr>
          <a:xfrm>
            <a:off x="503280" y="6890040"/>
            <a:ext cx="2334600" cy="5086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>
              <a:buNone/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&lt;date/time&gt;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91" name="PlaceHolder 4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Click to edit the title text format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92" name="PlaceHolder 5"/>
          <p:cNvSpPr>
            <a:spLocks noGrp="1"/>
          </p:cNvSpPr>
          <p:nvPr>
            <p:ph type="body"/>
          </p:nvPr>
        </p:nvSpPr>
        <p:spPr>
          <a:xfrm>
            <a:off x="503640" y="1769400"/>
            <a:ext cx="9069120" cy="4385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28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en-US" sz="2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4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en-US" sz="24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20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en-US" sz="20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en-US" sz="20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en-US" sz="20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en-US" sz="20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  <p:sldLayoutId id="2147483684" r:id="rId12"/>
    <p:sldLayoutId id="2147483685" r:id="rId13"/>
    <p:sldLayoutId id="2147483686" r:id="rId14"/>
  </p:sldLayoutIdLst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image" Target="../media/image3.png"/><Relationship Id="rId2" Type="http://schemas.openxmlformats.org/officeDocument/2006/relationships/hyperlink" Target="https://biblia.com/books/kjv1900/Ps145.4" TargetMode="External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
</Relationships>
</file>

<file path=ppt/slides/_rels/slide2.xml.rels><?xml version="1.0" encoding="UTF-8"?>
<Relationships xmlns="http://schemas.openxmlformats.org/package/2006/relationships"><Relationship Id="rId1" Type="http://schemas.openxmlformats.org/officeDocument/2006/relationships/video" Target="../media/media4.mp4"/><Relationship Id="rId2" Type="http://schemas.microsoft.com/office/2007/relationships/media" Target="../media/media4.mp4"/><Relationship Id="rId3" Type="http://schemas.openxmlformats.org/officeDocument/2006/relationships/image" Target="../media/image5.png"/><Relationship Id="rId4" Type="http://schemas.openxmlformats.org/officeDocument/2006/relationships/slideLayout" Target="../slideLayouts/slideLayout13.xml"/>
</Relationships>
</file>

<file path=ppt/slides/_rels/slide3.xml.rels><?xml version="1.0" encoding="UTF-8"?>
<Relationships xmlns="http://schemas.openxmlformats.org/package/2006/relationships"><Relationship Id="rId1" Type="http://schemas.openxmlformats.org/officeDocument/2006/relationships/video" Target="../media/media6.mp4"/><Relationship Id="rId2" Type="http://schemas.microsoft.com/office/2007/relationships/media" Target="../media/media6.mp4"/><Relationship Id="rId3" Type="http://schemas.openxmlformats.org/officeDocument/2006/relationships/image" Target="../media/image7.png"/><Relationship Id="rId4" Type="http://schemas.openxmlformats.org/officeDocument/2006/relationships/slideLayout" Target="../slideLayouts/slideLayout13.xml"/>
</Relationships>
</file>

<file path=ppt/slides/_rels/slide4.xml.rels><?xml version="1.0" encoding="UTF-8"?>
<Relationships xmlns="http://schemas.openxmlformats.org/package/2006/relationships"><Relationship Id="rId1" Type="http://schemas.openxmlformats.org/officeDocument/2006/relationships/hyperlink" Target="https://www.youtube.com/watch?v=3GKhDCsLrUg" TargetMode="External"/><Relationship Id="rId2" Type="http://schemas.openxmlformats.org/officeDocument/2006/relationships/hyperlink" Target="https://www.youtube.com/watch?v=VyXz8h5Qop8" TargetMode="External"/><Relationship Id="rId3" Type="http://schemas.openxmlformats.org/officeDocument/2006/relationships/hyperlink" Target="https://www.youtube.com/watch?v=dFeFrHvbSbk" TargetMode="External"/><Relationship Id="rId4" Type="http://schemas.openxmlformats.org/officeDocument/2006/relationships/slideLayout" Target="../slideLayouts/slideLayout13.xml"/>
</Relationships>
</file>

<file path=ppt/slides/_rels/slide5.xml.rels><?xml version="1.0" encoding="UTF-8"?>
<Relationships xmlns="http://schemas.openxmlformats.org/package/2006/relationships"><Relationship Id="rId1" Type="http://schemas.openxmlformats.org/officeDocument/2006/relationships/image" Target="../media/image3.png"/><Relationship Id="rId2" Type="http://schemas.openxmlformats.org/officeDocument/2006/relationships/hyperlink" Target="https://biblia.com/books/kjv1900/Ps145.4" TargetMode="External"/><Relationship Id="rId3" Type="http://schemas.openxmlformats.org/officeDocument/2006/relationships/slideLayout" Target="../slideLayouts/slideLayout25.xml"/><Relationship Id="rId4" Type="http://schemas.openxmlformats.org/officeDocument/2006/relationships/notesSlide" Target="../notesSlides/notesSlide5.xml"/>
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5" name="Picture 4" descr="A field of flowers&#10;&#10;Description automatically generated with low confidence"/>
          <p:cNvPicPr/>
          <p:nvPr/>
        </p:nvPicPr>
        <p:blipFill>
          <a:blip r:embed="rId1"/>
          <a:srcRect l="7038" t="0" r="1408" b="0"/>
          <a:stretch/>
        </p:blipFill>
        <p:spPr>
          <a:xfrm>
            <a:off x="0" y="0"/>
            <a:ext cx="10063080" cy="7549920"/>
          </a:xfrm>
          <a:prstGeom prst="rect">
            <a:avLst/>
          </a:prstGeom>
          <a:ln w="0">
            <a:noFill/>
          </a:ln>
        </p:spPr>
      </p:pic>
      <p:sp>
        <p:nvSpPr>
          <p:cNvPr id="136" name="PlaceHolder 1"/>
          <p:cNvSpPr>
            <a:spLocks noGrp="1"/>
          </p:cNvSpPr>
          <p:nvPr>
            <p:ph type="subTitle"/>
          </p:nvPr>
        </p:nvSpPr>
        <p:spPr>
          <a:xfrm>
            <a:off x="781200" y="5109840"/>
            <a:ext cx="8807400" cy="13683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b">
            <a:normAutofit/>
          </a:bodyPr>
          <a:p>
            <a:pPr marL="228600" indent="-228600" algn="ctr">
              <a:lnSpc>
                <a:spcPct val="130000"/>
              </a:lnSpc>
              <a:spcBef>
                <a:spcPts val="1001"/>
              </a:spcBef>
              <a:buClr>
                <a:srgbClr val="ffffff"/>
              </a:buClr>
              <a:buFont typeface="Arial"/>
              <a:buChar char="•"/>
              <a:tabLst>
                <a:tab algn="l" pos="0"/>
              </a:tabLst>
            </a:pPr>
            <a:r>
              <a:rPr b="0" lang="en-US" sz="1318" spc="389" strike="noStrike" baseline="30000" cap="all">
                <a:solidFill>
                  <a:srgbClr val="ffffff"/>
                </a:solidFill>
                <a:latin typeface="Source Sans Pro"/>
                <a:ea typeface="DejaVu Sans"/>
              </a:rPr>
              <a:t>” </a:t>
            </a:r>
            <a:r>
              <a:rPr b="0" i="1" lang="en-US" sz="1320" spc="389" strike="noStrike" cap="all">
                <a:solidFill>
                  <a:srgbClr val="ffffff"/>
                </a:solidFill>
                <a:latin typeface="Georgia"/>
                <a:ea typeface="DejaVu Sans"/>
              </a:rPr>
              <a:t>One generation shall praise thy works to another, And shall declare thy mighty acts”.</a:t>
            </a:r>
            <a:endParaRPr b="0" lang="en-US" sz="1320" spc="-1" strike="noStrike">
              <a:solidFill>
                <a:srgbClr val="000000"/>
              </a:solidFill>
              <a:latin typeface="Arial"/>
            </a:endParaRPr>
          </a:p>
          <a:p>
            <a:pPr marL="228600" indent="-228600" algn="ctr">
              <a:lnSpc>
                <a:spcPct val="130000"/>
              </a:lnSpc>
              <a:spcBef>
                <a:spcPts val="1001"/>
              </a:spcBef>
              <a:buClr>
                <a:srgbClr val="0000ff"/>
              </a:buClr>
              <a:buFont typeface="Arial"/>
              <a:buChar char="•"/>
              <a:tabLst>
                <a:tab algn="l" pos="0"/>
              </a:tabLst>
            </a:pPr>
            <a:r>
              <a:rPr b="0" lang="en-US" sz="1320" spc="389" strike="noStrike" u="sng" cap="all">
                <a:solidFill>
                  <a:srgbClr val="0000ff"/>
                </a:solidFill>
                <a:uFillTx/>
                <a:latin typeface="Source Sans Pro"/>
                <a:ea typeface="DejaVu Sans"/>
                <a:hlinkClick r:id="rId2"/>
              </a:rPr>
              <a:t>Psalm 145:4</a:t>
            </a:r>
            <a:r>
              <a:rPr b="0" lang="en-US" sz="1318" spc="389" strike="noStrike" baseline="30000" cap="all">
                <a:solidFill>
                  <a:srgbClr val="ffffff"/>
                </a:solidFill>
                <a:latin typeface="Source Sans Pro"/>
                <a:ea typeface="DejaVu Sans"/>
              </a:rPr>
              <a:t> </a:t>
            </a:r>
            <a:endParaRPr b="0" lang="en-US" sz="132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37" name="PlaceHolder 2"/>
          <p:cNvSpPr>
            <a:spLocks noGrp="1"/>
          </p:cNvSpPr>
          <p:nvPr>
            <p:ph type="sldNum" idx="13"/>
          </p:nvPr>
        </p:nvSpPr>
        <p:spPr>
          <a:xfrm>
            <a:off x="9228600" y="6190200"/>
            <a:ext cx="421560" cy="2883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r">
              <a:lnSpc>
                <a:spcPct val="100000"/>
              </a:lnSpc>
              <a:spcAft>
                <a:spcPts val="496"/>
              </a:spcAft>
              <a:buNone/>
              <a:tabLst>
                <a:tab algn="l" pos="0"/>
              </a:tabLst>
              <a:defRPr b="0" lang="en-US" sz="1400" spc="-1" strike="noStrike">
                <a:solidFill>
                  <a:srgbClr val="ffffff"/>
                </a:solidFill>
                <a:latin typeface="Times New Roman"/>
                <a:ea typeface="DejaVu Sans"/>
              </a:defRPr>
            </a:lvl1pPr>
          </a:lstStyle>
          <a:p>
            <a:pPr indent="0" algn="r">
              <a:lnSpc>
                <a:spcPct val="100000"/>
              </a:lnSpc>
              <a:spcAft>
                <a:spcPts val="496"/>
              </a:spcAft>
              <a:buNone/>
              <a:tabLst>
                <a:tab algn="l" pos="0"/>
              </a:tabLst>
            </a:pPr>
            <a:fld id="{2E65A0B5-D6C6-4FAF-A59C-0F9C6DBC981E}" type="slidenum">
              <a:rPr b="0" lang="en-US" sz="1400" spc="-1" strike="noStrike">
                <a:solidFill>
                  <a:srgbClr val="ffffff"/>
                </a:solidFill>
                <a:latin typeface="Times New Roman"/>
                <a:ea typeface="DejaVu Sans"/>
              </a:rPr>
              <a:t>1</a:t>
            </a:fld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8" name="" descr="">
            <a:hlinkClick r:id="" action="ppaction://media"/>
          </p:cNvPr>
          <p:cNvPicPr/>
          <p:nvPr>
            <a:videoFile r:link="rId1"/>
            <p:extLst>
              <p:ext uri="{DAA4B4D4-6D71-4841-9C94-3DE7FCFB9230}">
                <p14:media r:embed="rId2"/>
              </p:ext>
            </p:extLst>
          </p:nvPr>
        </p:nvPicPr>
        <p:blipFill>
          <a:blip r:embed="rId3"/>
          <a:stretch>
            <a:fillRect/>
          </a:stretch>
        </p:blipFill>
        <p:spPr>
          <a:xfrm>
            <a:off x="0" y="814680"/>
            <a:ext cx="10058400" cy="5657760"/>
          </a:xfrm>
          <a:prstGeom prst="rect">
            <a:avLst/>
          </a:prstGeom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9" name="" descr="">
            <a:hlinkClick r:id="" action="ppaction://media"/>
          </p:cNvPr>
          <p:cNvPicPr/>
          <p:nvPr>
            <a:videoFile r:link="rId1"/>
            <p:extLst>
              <p:ext uri="{DAA4B4D4-6D71-4841-9C94-3DE7FCFB9230}">
                <p14:media r:embed="rId2"/>
              </p:ext>
            </p:extLst>
          </p:nvPr>
        </p:nvPicPr>
        <p:blipFill>
          <a:blip r:embed="rId3"/>
          <a:stretch>
            <a:fillRect/>
          </a:stretch>
        </p:blipFill>
        <p:spPr>
          <a:xfrm>
            <a:off x="67680" y="1143000"/>
            <a:ext cx="10009800" cy="5630400"/>
          </a:xfrm>
          <a:prstGeom prst="rect">
            <a:avLst/>
          </a:prstGeom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"/>
          <p:cNvSpPr/>
          <p:nvPr/>
        </p:nvSpPr>
        <p:spPr>
          <a:xfrm>
            <a:off x="457200" y="3157920"/>
            <a:ext cx="8914680" cy="28083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100000"/>
              </a:lnSpc>
            </a:pPr>
            <a:r>
              <a:rPr b="0" lang="en-US" sz="2400" spc="-1" strike="noStrike">
                <a:solidFill>
                  <a:srgbClr val="000000"/>
                </a:solidFill>
                <a:latin typeface="Arial"/>
                <a:ea typeface="DejaVu Sans"/>
              </a:rPr>
              <a:t>You Tube you tube url’s</a:t>
            </a:r>
            <a:endParaRPr b="0" lang="en-US" sz="24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</a:pPr>
            <a:endParaRPr b="0" lang="en-US" sz="2400" spc="-1" strike="noStrike">
              <a:solidFill>
                <a:srgbClr val="000000"/>
              </a:solidFill>
              <a:latin typeface="Arial"/>
            </a:endParaRPr>
          </a:p>
          <a:p>
            <a:r>
              <a:rPr b="0" lang="en-US" sz="2400" spc="-1" strike="noStrike">
                <a:solidFill>
                  <a:srgbClr val="000000"/>
                </a:solidFill>
                <a:latin typeface="Arial"/>
                <a:ea typeface="DejaVu Sans"/>
                <a:hlinkClick r:id="rId1"/>
              </a:rPr>
              <a:t>M</a:t>
            </a:r>
            <a:r>
              <a:rPr b="0" lang="en-US" sz="2400" spc="-1" strike="noStrike">
                <a:solidFill>
                  <a:srgbClr val="000000"/>
                </a:solidFill>
                <a:latin typeface="Arial"/>
                <a:ea typeface="DejaVu Sans"/>
              </a:rPr>
              <a:t>y Hope Is Built</a:t>
            </a:r>
            <a:endParaRPr b="0" lang="en-US" sz="2400" spc="-1" strike="noStrike">
              <a:solidFill>
                <a:srgbClr val="000000"/>
              </a:solidFill>
              <a:latin typeface="Arial"/>
            </a:endParaRPr>
          </a:p>
          <a:p>
            <a:r>
              <a:rPr b="0" lang="en-US" sz="2400" spc="-1" strike="noStrike">
                <a:solidFill>
                  <a:srgbClr val="000000"/>
                </a:solidFill>
                <a:latin typeface="Arial"/>
                <a:ea typeface="DejaVu Sans"/>
                <a:hlinkClick r:id="rId2"/>
              </a:rPr>
              <a:t>https://www.youtube.com/watch?v=VyXz8h5Qop8</a:t>
            </a:r>
            <a:endParaRPr b="0" lang="en-US" sz="2400" spc="-1" strike="noStrike">
              <a:solidFill>
                <a:srgbClr val="000000"/>
              </a:solidFill>
              <a:latin typeface="Arial"/>
            </a:endParaRPr>
          </a:p>
          <a:p>
            <a:endParaRPr b="0" lang="en-US" sz="2400" spc="-1" strike="noStrike">
              <a:solidFill>
                <a:srgbClr val="000000"/>
              </a:solidFill>
              <a:latin typeface="Arial"/>
            </a:endParaRPr>
          </a:p>
          <a:p>
            <a:r>
              <a:rPr b="0" lang="en-US" sz="2400" spc="-1" strike="noStrike">
                <a:solidFill>
                  <a:srgbClr val="000000"/>
                </a:solidFill>
                <a:latin typeface="Arial"/>
                <a:ea typeface="DejaVu Sans"/>
              </a:rPr>
              <a:t>You Are Holy</a:t>
            </a:r>
            <a:endParaRPr b="0" lang="en-US" sz="2400" spc="-1" strike="noStrike">
              <a:solidFill>
                <a:srgbClr val="000000"/>
              </a:solidFill>
              <a:latin typeface="Arial"/>
            </a:endParaRPr>
          </a:p>
          <a:p>
            <a:r>
              <a:rPr b="0" lang="en-US" sz="2400" spc="-1" strike="noStrike">
                <a:solidFill>
                  <a:srgbClr val="000000"/>
                </a:solidFill>
                <a:latin typeface="Arial"/>
                <a:ea typeface="DejaVu Sans"/>
                <a:hlinkClick r:id="rId3"/>
              </a:rPr>
              <a:t>https://www.youtube.com/watch?v=dFeFrHvbSbk</a:t>
            </a:r>
            <a:endParaRPr b="0" lang="en-US" sz="24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</a:pPr>
            <a:endParaRPr b="0" lang="en-US" sz="24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1" name="Picture 1" descr="A field of flowers&#10;&#10;Description automatically generated with low confidence"/>
          <p:cNvPicPr/>
          <p:nvPr/>
        </p:nvPicPr>
        <p:blipFill>
          <a:blip r:embed="rId1"/>
          <a:srcRect l="7038" t="0" r="1408" b="0"/>
          <a:stretch/>
        </p:blipFill>
        <p:spPr>
          <a:xfrm>
            <a:off x="0" y="0"/>
            <a:ext cx="10063080" cy="7549920"/>
          </a:xfrm>
          <a:prstGeom prst="rect">
            <a:avLst/>
          </a:prstGeom>
          <a:ln w="0">
            <a:noFill/>
          </a:ln>
        </p:spPr>
      </p:pic>
      <p:sp>
        <p:nvSpPr>
          <p:cNvPr id="142" name="PlaceHolder 1"/>
          <p:cNvSpPr>
            <a:spLocks noGrp="1"/>
          </p:cNvSpPr>
          <p:nvPr>
            <p:ph type="subTitle"/>
          </p:nvPr>
        </p:nvSpPr>
        <p:spPr>
          <a:xfrm>
            <a:off x="781200" y="5109840"/>
            <a:ext cx="8807400" cy="13683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b">
            <a:normAutofit/>
          </a:bodyPr>
          <a:p>
            <a:pPr marL="228600" indent="-228600" algn="ctr">
              <a:lnSpc>
                <a:spcPct val="130000"/>
              </a:lnSpc>
              <a:spcBef>
                <a:spcPts val="1001"/>
              </a:spcBef>
              <a:buClr>
                <a:srgbClr val="ffffff"/>
              </a:buClr>
              <a:buFont typeface="Arial"/>
              <a:buChar char="•"/>
              <a:tabLst>
                <a:tab algn="l" pos="0"/>
              </a:tabLst>
            </a:pPr>
            <a:r>
              <a:rPr b="0" lang="en-US" sz="1318" spc="389" strike="noStrike" baseline="30000" cap="all">
                <a:solidFill>
                  <a:srgbClr val="ffffff"/>
                </a:solidFill>
                <a:latin typeface="Source Sans Pro"/>
                <a:ea typeface="DejaVu Sans"/>
              </a:rPr>
              <a:t>” </a:t>
            </a:r>
            <a:r>
              <a:rPr b="0" i="1" lang="en-US" sz="1320" spc="389" strike="noStrike" cap="all">
                <a:solidFill>
                  <a:srgbClr val="ffffff"/>
                </a:solidFill>
                <a:latin typeface="Georgia"/>
                <a:ea typeface="DejaVu Sans"/>
              </a:rPr>
              <a:t>One generation shall praise thy works to another, And shall declare thy mighty acts”.</a:t>
            </a:r>
            <a:endParaRPr b="0" lang="en-US" sz="1320" spc="-1" strike="noStrike">
              <a:solidFill>
                <a:srgbClr val="000000"/>
              </a:solidFill>
              <a:latin typeface="Arial"/>
            </a:endParaRPr>
          </a:p>
          <a:p>
            <a:pPr marL="228600" indent="-228600" algn="ctr">
              <a:lnSpc>
                <a:spcPct val="130000"/>
              </a:lnSpc>
              <a:spcBef>
                <a:spcPts val="1001"/>
              </a:spcBef>
              <a:buClr>
                <a:srgbClr val="0000ff"/>
              </a:buClr>
              <a:buFont typeface="Arial"/>
              <a:buChar char="•"/>
              <a:tabLst>
                <a:tab algn="l" pos="0"/>
              </a:tabLst>
            </a:pPr>
            <a:r>
              <a:rPr b="0" lang="en-US" sz="1320" spc="389" strike="noStrike" u="sng" cap="all">
                <a:solidFill>
                  <a:srgbClr val="0000ff"/>
                </a:solidFill>
                <a:uFillTx/>
                <a:latin typeface="Source Sans Pro"/>
                <a:ea typeface="DejaVu Sans"/>
                <a:hlinkClick r:id="rId2"/>
              </a:rPr>
              <a:t>Psalm 145:4</a:t>
            </a:r>
            <a:r>
              <a:rPr b="0" lang="en-US" sz="1318" spc="389" strike="noStrike" baseline="30000" cap="all">
                <a:solidFill>
                  <a:srgbClr val="ffffff"/>
                </a:solidFill>
                <a:latin typeface="Source Sans Pro"/>
                <a:ea typeface="DejaVu Sans"/>
              </a:rPr>
              <a:t> </a:t>
            </a:r>
            <a:endParaRPr b="0" lang="en-US" sz="132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3" name="PlaceHolder 2"/>
          <p:cNvSpPr>
            <a:spLocks noGrp="1"/>
          </p:cNvSpPr>
          <p:nvPr>
            <p:ph type="sldNum" idx="14"/>
          </p:nvPr>
        </p:nvSpPr>
        <p:spPr>
          <a:xfrm>
            <a:off x="9228600" y="6190200"/>
            <a:ext cx="421560" cy="2883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r">
              <a:lnSpc>
                <a:spcPct val="100000"/>
              </a:lnSpc>
              <a:spcAft>
                <a:spcPts val="496"/>
              </a:spcAft>
              <a:buNone/>
              <a:tabLst>
                <a:tab algn="l" pos="0"/>
              </a:tabLst>
              <a:defRPr b="0" lang="en-US" sz="1400" spc="-1" strike="noStrike">
                <a:solidFill>
                  <a:srgbClr val="ffffff"/>
                </a:solidFill>
                <a:latin typeface="Times New Roman"/>
                <a:ea typeface="DejaVu Sans"/>
              </a:defRPr>
            </a:lvl1pPr>
          </a:lstStyle>
          <a:p>
            <a:pPr indent="0" algn="r">
              <a:lnSpc>
                <a:spcPct val="100000"/>
              </a:lnSpc>
              <a:spcAft>
                <a:spcPts val="496"/>
              </a:spcAft>
              <a:buNone/>
              <a:tabLst>
                <a:tab algn="l" pos="0"/>
              </a:tabLst>
            </a:pPr>
            <a:fld id="{2905967F-3D23-41C9-A4F4-9E22E79A26FD}" type="slidenum">
              <a:rPr b="0" lang="en-US" sz="1400" spc="-1" strike="noStrike">
                <a:solidFill>
                  <a:srgbClr val="ffffff"/>
                </a:solidFill>
                <a:latin typeface="Times New Roman"/>
                <a:ea typeface="DejaVu Sans"/>
              </a:rPr>
              <a:t>5</a:t>
            </a:fld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6350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12700" cap="flat" cmpd="sng" algn="ctr">
          <a:solidFill>
            <a:schemeClr val="phClr"/>
          </a:solidFill>
          <a:prstDash val="solid"/>
          <a:miter/>
        </a:ln>
        <a:ln w="1905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6350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12700" cap="flat" cmpd="sng" algn="ctr">
          <a:solidFill>
            <a:schemeClr val="phClr"/>
          </a:solidFill>
          <a:prstDash val="solid"/>
          <a:miter/>
        </a:ln>
        <a:ln w="1905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6350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12700" cap="flat" cmpd="sng" algn="ctr">
          <a:solidFill>
            <a:schemeClr val="phClr"/>
          </a:solidFill>
          <a:prstDash val="solid"/>
          <a:miter/>
        </a:ln>
        <a:ln w="1905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6350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12700" cap="flat" cmpd="sng" algn="ctr">
          <a:solidFill>
            <a:schemeClr val="phClr"/>
          </a:solidFill>
          <a:prstDash val="solid"/>
          <a:miter/>
        </a:ln>
        <a:ln w="1905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986</TotalTime>
  <Application>LibreOffice/7.5.3.2$Windows_X86_64 LibreOffice_project/9f56dff12ba03b9acd7730a5a481eea045e468f3</Application>
  <AppVersion>15.0000</AppVersion>
  <Words>725</Words>
  <Paragraphs>180</Paragraphs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2023-07-25T09:59:38Z</dcterms:created>
  <dc:creator/>
  <dc:description>Those creative commons textures have been used:
http://www.flickr.com/photos/kellyloveswhales/3505365913/ by 'Kelly Loves Whales'
http://www.flickr.com/photos/digitalyardsale/4806075532/in/photostream/ by Nick Merritt
License: https://creativecommons.org/licenses/by-sa/3.0/</dc:description>
  <dc:language>en-US</dc:language>
  <cp:lastModifiedBy/>
  <dcterms:modified xsi:type="dcterms:W3CDTF">2024-04-09T10:12:18Z</dcterms:modified>
  <cp:revision>118</cp:revision>
  <dc:subject/>
  <dc:title>Vintage</dc:title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MClips">
    <vt:i4>1</vt:i4>
  </property>
  <property fmtid="{D5CDD505-2E9C-101B-9397-08002B2CF9AE}" pid="3" name="Notes">
    <vt:i4>2</vt:i4>
  </property>
  <property fmtid="{D5CDD505-2E9C-101B-9397-08002B2CF9AE}" pid="4" name="PresentationFormat">
    <vt:lpwstr>Custom</vt:lpwstr>
  </property>
  <property fmtid="{D5CDD505-2E9C-101B-9397-08002B2CF9AE}" pid="5" name="Slides">
    <vt:i4>40</vt:i4>
  </property>
</Properties>
</file>