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48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4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42.xml.rels" ContentType="application/vnd.openxmlformats-package.relationships+xml"/>
  <Override PartName="/ppt/slides/_rels/slide20.xml.rels" ContentType="application/vnd.openxmlformats-package.relationships+xml"/>
  <Override PartName="/ppt/slides/_rels/slide43.xml.rels" ContentType="application/vnd.openxmlformats-package.relationships+xml"/>
  <Override PartName="/ppt/slides/_rels/slide21.xml.rels" ContentType="application/vnd.openxmlformats-package.relationships+xml"/>
  <Override PartName="/ppt/slides/_rels/slide44.xml.rels" ContentType="application/vnd.openxmlformats-package.relationships+xml"/>
  <Override PartName="/ppt/slides/_rels/slide22.xml.rels" ContentType="application/vnd.openxmlformats-package.relationships+xml"/>
  <Override PartName="/ppt/slides/_rels/slide45.xml.rels" ContentType="application/vnd.openxmlformats-package.relationships+xml"/>
  <Override PartName="/ppt/slides/_rels/slide23.xml.rels" ContentType="application/vnd.openxmlformats-package.relationships+xml"/>
  <Override PartName="/ppt/slides/_rels/slide46.xml.rels" ContentType="application/vnd.openxmlformats-package.relationships+xml"/>
  <Override PartName="/ppt/slides/_rels/slide24.xml.rels" ContentType="application/vnd.openxmlformats-package.relationships+xml"/>
  <Override PartName="/ppt/slides/_rels/slide47.xml.rels" ContentType="application/vnd.openxmlformats-package.relationships+xml"/>
  <Override PartName="/ppt/slides/_rels/slide25.xml.rels" ContentType="application/vnd.openxmlformats-package.relationships+xml"/>
  <Override PartName="/ppt/slides/_rels/slide48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slide21.xml" ContentType="application/vnd.openxmlformats-officedocument.presentationml.slide+xml"/>
  <Override PartName="/ppt/slides/slide43.xml" ContentType="application/vnd.openxmlformats-officedocument.presentationml.slide+xml"/>
  <Override PartName="/ppt/slides/slide22.xml" ContentType="application/vnd.openxmlformats-officedocument.presentationml.slide+xml"/>
  <Override PartName="/ppt/slides/slide44.xml" ContentType="application/vnd.openxmlformats-officedocument.presentationml.slide+xml"/>
  <Override PartName="/ppt/slides/slide23.xml" ContentType="application/vnd.openxmlformats-officedocument.presentationml.slide+xml"/>
  <Override PartName="/ppt/slides/slide45.xml" ContentType="application/vnd.openxmlformats-officedocument.presentationml.slide+xml"/>
  <Override PartName="/ppt/slides/slide24.xml" ContentType="application/vnd.openxmlformats-officedocument.presentationml.slide+xml"/>
  <Override PartName="/ppt/slides/slide46.xml" ContentType="application/vnd.openxmlformats-officedocument.presentationml.slide+xml"/>
  <Override PartName="/ppt/slides/slide25.xml" ContentType="application/vnd.openxmlformats-officedocument.presentationml.slide+xml"/>
  <Override PartName="/ppt/slides/slide47.xml" ContentType="application/vnd.openxmlformats-officedocument.presentationml.slide+xml"/>
  <Override PartName="/ppt/slides/slide26.xml" ContentType="application/vnd.openxmlformats-officedocument.presentationml.slide+xml"/>
  <Override PartName="/ppt/slides/slide48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dt" idx="1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 type="ftr" idx="1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6"/>
          <p:cNvSpPr>
            <a:spLocks noGrp="1"/>
          </p:cNvSpPr>
          <p:nvPr>
            <p:ph type="sldNum" idx="1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CDF8320-8026-4BC2-B213-AB0D0BF40C9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48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5480" cy="338508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7480" cy="395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sldNum" idx="21"/>
          </p:nvPr>
        </p:nvSpPr>
        <p:spPr>
          <a:xfrm>
            <a:off x="4402080" y="9553680"/>
            <a:ext cx="3359520" cy="49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8192BE4-8306-4CA3-9BCB-E8D5CA5C865E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5480" cy="3385080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7480" cy="395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22"/>
          </p:nvPr>
        </p:nvSpPr>
        <p:spPr>
          <a:xfrm>
            <a:off x="4402080" y="9553680"/>
            <a:ext cx="3359520" cy="49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F568EE8-B693-4F43-BE59-90EB9750C97E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8259358-5D5A-4D67-AC1A-82E253E2BEE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440AEDF-4ED7-4E09-81A2-35A18899197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A594F40-0B4C-4FAE-8B31-66F57EB9AAE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41C7A5B-D773-4C0F-99CD-B794AABC5CF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01855BB-A682-40B7-9E1D-9DDB92C714F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09C6AED-93F2-47B0-9501-7F90710165D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7903132-91AD-4F27-A25B-6A1F8810ADD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56799E5-D373-4C85-BCCD-8E4E865D602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0B5F1C1-6FDB-4232-979F-7F18AF4F2ED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B079ED4-081B-4508-9D2C-7EFFDA13444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A69E8D-5AF4-4522-B895-2F38D399F44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B419382-CA4E-41DA-8699-A0D62A9AD9A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C52BD15-4CA7-4CBC-9518-7FA28D51326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2370839-EF7B-4C02-B459-5C75F6B7E13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3096D32-FF32-4CF4-96B7-66F2D121FCB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7B9584D-B050-4F27-8E7C-FB1CEB161E2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2C699D1-9986-4EBB-9E83-DAF12B859C3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D678D43-3D38-45C3-AC14-4588E6C8B8A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BDA9881-11A7-4962-BBAC-7EB55D627D7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B12BC35-6207-44B2-ACD2-1E0260D39D6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3F8FACF-E502-49A3-A46D-F03B586D0E1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F472BA6-89CB-43CF-A330-7709E09F65E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D496AD2-E9A4-43BE-AE3E-47A103FD150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CC6D4EB-9C77-4AE5-9397-4827C58136B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47C6332-88F3-4BAE-BE2F-05F0B7024BB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7B22F1C-F8ED-4F5A-BC27-880597C61C2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EED4758-95EA-48DF-95EA-60FB6DA3043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1C2FB3F-5CD1-4AE1-8A2E-53549DD221C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CD8658E-204D-41A4-B586-0E8CB26437A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C69063D-4010-4F6C-99BE-EC7DE7B696F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6DD7184-F2B6-4BF6-A4FB-B3D256ECBAD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920DA03-ADAF-489E-BCE1-C2A96C3174D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5F5D613-485E-4F77-B9A0-84235585869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ABE53DC-8B07-4B33-A1B0-58808F9E99F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7C2D2CF-8AD5-4B36-A7EA-31D7226811C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FEC1553-FE2D-4FBF-9A21-55032FE8DE0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C8BD3F0-1278-45B0-9949-A26A106C00A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4F306D9-E477-4CFE-8A73-F2FC3F9F714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6337385-92A8-4073-9296-A8B5983687F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7AABFF6-9DD8-4232-A564-F2CB3BE9677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045CC8D-F76A-4586-BA73-246270A4723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0112273-E897-4F45-895D-CAA4B22220E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D62833D-892C-4125-9ECA-99D811FA1B8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838BEE4-38F1-4CA1-8A94-45E170ECE51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9D8F54B-26AD-4148-8BF2-2C0C0C4425A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A78121E-5910-4F93-B7AE-FB1B7B8667F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12E4B72-91F1-4941-97D8-59133E47AE0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0BFE080-AEA5-42DA-9E81-F52913F6581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4BF7253-7AA2-4DBB-ABAF-630A954FDC0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751EDAB-0FB6-42B3-B9AA-89DFD1F0536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B95E25B-A6F3-4468-A27F-82EED2EFB53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A245EDA-780E-43BA-A0D9-1C04828504B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53D8134-D1F4-4751-9CAB-A36D80DB601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B1939C7-978F-4F8C-BBD1-68E8975F512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6F701E0-DE0D-4FCF-8C93-94966E07E16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C51B661-3E95-4048-9709-924A13A524A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F4DE035-AB78-4008-8DB5-189720B70D0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37631DE-30D9-4421-A4A6-3EB9A7B2EE3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150F1C1-3CA4-4132-9575-4AC9335CFE3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0A9598E-1C71-4F94-B4B6-EBB0618D7F5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8640"/>
            <a:ext cx="442800" cy="3636720"/>
            <a:chOff x="0" y="-8640"/>
            <a:chExt cx="442800" cy="36367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6200" y="405360"/>
              <a:ext cx="425880" cy="3222720"/>
            </a:xfrm>
            <a:custGeom>
              <a:avLst/>
              <a:gdLst>
                <a:gd name="textAreaLeft" fmla="*/ -4680 w 425880"/>
                <a:gd name="textAreaRight" fmla="*/ 430200 w 425880"/>
                <a:gd name="textAreaTop" fmla="*/ 4680 h 3222720"/>
                <a:gd name="textAreaBottom" fmla="*/ 3236400 h 32227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8640"/>
              <a:ext cx="162000" cy="22197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4560" cy="51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7840" cy="51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38D4739-AE90-441C-A43D-54617A66909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7840" cy="51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000" cy="755748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16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3E2E0EE-FB30-426F-BFD8-42C4EEA129A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0AE14A-44C6-4265-BCCE-9408E9FEA50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3520" cy="7560000"/>
          </a:xfrm>
          <a:prstGeom prst="rect">
            <a:avLst/>
          </a:prstGeom>
          <a:ln w="0">
            <a:noFill/>
          </a:ln>
        </p:spPr>
      </p:pic>
      <p:grpSp>
        <p:nvGrpSpPr>
          <p:cNvPr id="130" name="Group 6"/>
          <p:cNvGrpSpPr/>
          <p:nvPr/>
        </p:nvGrpSpPr>
        <p:grpSpPr>
          <a:xfrm>
            <a:off x="360" y="-2520"/>
            <a:ext cx="461520" cy="3643200"/>
            <a:chOff x="360" y="-2520"/>
            <a:chExt cx="461520" cy="3643200"/>
          </a:xfrm>
        </p:grpSpPr>
        <p:sp>
          <p:nvSpPr>
            <p:cNvPr id="131" name="Freeform: Shape 7"/>
            <p:cNvSpPr/>
            <p:nvPr/>
          </p:nvSpPr>
          <p:spPr>
            <a:xfrm flipH="1" flipV="1">
              <a:off x="28800" y="411480"/>
              <a:ext cx="432360" cy="3229200"/>
            </a:xfrm>
            <a:custGeom>
              <a:avLst/>
              <a:gdLst>
                <a:gd name="textAreaLeft" fmla="*/ 1440 w 432360"/>
                <a:gd name="textAreaRight" fmla="*/ 436680 w 432360"/>
                <a:gd name="textAreaTop" fmla="*/ -1440 h 3229200"/>
                <a:gd name="textAreaBottom" fmla="*/ 3230640 h 32292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11" sy="591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2" name="Rectangle 8"/>
            <p:cNvSpPr/>
            <p:nvPr/>
          </p:nvSpPr>
          <p:spPr>
            <a:xfrm flipV="1">
              <a:off x="360" y="-2520"/>
              <a:ext cx="168120" cy="2226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3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9068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3E8059-F339-44C2-BA46-57AC04B2DA4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175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6C7D5FC-C02F-40AE-8491-BD07EE29EB3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UuuZMg6NVeA" TargetMode="External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IvSuGyJQ6oM" TargetMode="External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9.xml"/><Relationship Id="rId4" Type="http://schemas.openxmlformats.org/officeDocument/2006/relationships/notesSlide" Target="../notesSlides/notesSlide4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7760" cy="7554600"/>
          </a:xfrm>
          <a:prstGeom prst="rect">
            <a:avLst/>
          </a:prstGeom>
          <a:ln w="0">
            <a:noFill/>
          </a:ln>
        </p:spPr>
      </p:pic>
      <p:sp>
        <p:nvSpPr>
          <p:cNvPr id="223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2080" cy="137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ldNum" idx="19"/>
          </p:nvPr>
        </p:nvSpPr>
        <p:spPr>
          <a:xfrm>
            <a:off x="9228600" y="6190200"/>
            <a:ext cx="426240" cy="29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58743044-3975-4F6D-9A26-A95A52FCFE08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915120" y="7089840"/>
            <a:ext cx="22827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 u="sng">
                <a:solidFill>
                  <a:srgbClr val="0000ff"/>
                </a:solidFill>
                <a:uFillTx/>
                <a:latin typeface="Times New Roman"/>
                <a:ea typeface="DejaVu Sans"/>
              </a:rPr>
              <a:t>https://www.youtube.com/watch?v=0dHjgFiISLk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 Glory hallelujah is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3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 6x)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3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525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3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 2x)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3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525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525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3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0640" cy="91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3280" cy="525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"/>
          <p:cNvSpPr/>
          <p:nvPr/>
        </p:nvSpPr>
        <p:spPr>
          <a:xfrm>
            <a:off x="457200" y="457200"/>
            <a:ext cx="5339160" cy="34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hlinkClick r:id="rId1"/>
              </a:rPr>
              <a:t>https://www.youtube.com/watch?v=UuuZMg6NVeA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Every Praise Youtube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"/>
          <p:cNvSpPr/>
          <p:nvPr/>
        </p:nvSpPr>
        <p:spPr>
          <a:xfrm>
            <a:off x="246240" y="457200"/>
            <a:ext cx="5240160" cy="34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hlinkClick r:id="rId1"/>
              </a:rPr>
              <a:t>https://www.youtube.com/watch?v=IvSuGyJQ6oM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subTitle"/>
          </p:nvPr>
        </p:nvSpPr>
        <p:spPr>
          <a:xfrm>
            <a:off x="194760" y="2058120"/>
            <a:ext cx="9595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love You, Lord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For Your mercy never fails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All my days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I've been held in Your hands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From the moment that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wake up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Until I lay my head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 I will sing of the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Oh, I will sing of the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love Your voice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led me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Through the fire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In the darkest night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are close like no other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I've known You as a Father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I've known You as a Friend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I have lived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In the 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Oh, I will sing of the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my life laid down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I'm surrendered now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give You everything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my life laid down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I'm surrendered now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give You everything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Oh, I’m gonna sing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Of the 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Georgia"/>
              </a:rPr>
              <a:t>(I’m gonna sing, I’m gonna Sing)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‘</a:t>
            </a: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Cause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4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4080" cy="43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Oh, I’m gonna sing of the Goodness of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Oh, I’m gonna sing of the Goodness of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0440" cy="314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subTitle"/>
          </p:nvPr>
        </p:nvSpPr>
        <p:spPr>
          <a:xfrm>
            <a:off x="1322280" y="5162760"/>
            <a:ext cx="6310440" cy="102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7760" cy="7554600"/>
          </a:xfrm>
          <a:prstGeom prst="rect">
            <a:avLst/>
          </a:prstGeom>
          <a:ln w="0">
            <a:noFill/>
          </a:ln>
        </p:spPr>
      </p:pic>
      <p:sp>
        <p:nvSpPr>
          <p:cNvPr id="313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2080" cy="137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sldNum" idx="20"/>
          </p:nvPr>
        </p:nvSpPr>
        <p:spPr>
          <a:xfrm>
            <a:off x="9228600" y="6190200"/>
            <a:ext cx="426240" cy="29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A580812-528F-46E2-9425-6A5931330B8C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2024-03-04T20:00:58Z</dcterms:modified>
  <cp:revision>94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