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8.xml.rels" ContentType="application/vnd.openxmlformats-package.relationships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FBCD29F-B07A-4959-96D6-CB0117329DC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4760" cy="3384360"/>
          </a:xfrm>
          <a:prstGeom prst="rect">
            <a:avLst/>
          </a:prstGeom>
          <a:ln w="0">
            <a:noFill/>
          </a:ln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6760" cy="39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8800" cy="49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8369CD-199F-403D-89DC-DD1FA76FE6D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4760" cy="3384360"/>
          </a:xfrm>
          <a:prstGeom prst="rect">
            <a:avLst/>
          </a:prstGeom>
          <a:ln w="0">
            <a:noFill/>
          </a:ln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6760" cy="39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8800" cy="49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8E0A56-CB56-4CD6-90E2-1090B8EC9A79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460EB73-674A-47C8-9A0B-3B130FCCAFE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3F1856-1FA3-4EC4-994D-A16A3D02FA1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578E72-2697-45DD-92EB-820AF41F7F7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EB6122-A8F2-48FD-9B7F-FA2C85DAFF0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1E35FA-C178-4F23-BD09-D9450B69910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C964F8-6D0C-4E53-B6EC-24AEAC6E920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B60262-38C0-43DC-A6CB-7BC20A2E962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D2D83B-4D7E-43A1-AF02-08AD16C347E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372D31-9795-40F6-9E2C-5D0E2628771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0C89AA-9AF0-4550-A280-BF4599F3AF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6D8F7C2-83F9-4A1A-928B-E1084CE0E79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14A535F-9D5D-49A8-88A0-F19E31E8BF5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056C054-96F0-4219-9385-CECAB1D473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059BED7-6359-4F97-916C-16DC43E3AE6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0D7C67D-F5DD-43A6-AE10-736959DE25D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D09EF83-D6E5-4EC2-A335-29F5F071328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3F3FFA5-83BA-4404-AEA0-8475DF73D2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898C2C8-3D0D-4E9C-8846-34E45678DF3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7B40546-D6B1-4017-AE2E-19E5234978C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4108337-67D9-4D8B-9786-D1AEA0BA4F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B7901A-16DD-4E36-B6FA-605E447646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0DE6BAB-86B8-4265-81FE-33CE6F7CFD4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F717BA7-29E4-4648-B2F4-DF8950963E8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7ED68AB-10C9-4FF7-9F69-0D59C7D9AE1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68E64B9-2141-441D-A61B-82C54EB5A8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87C1548-1355-402C-8584-ADBFCB9CD2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E80B91D-B03C-4E64-96E2-7C4B8D46BA3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6FCC2A2-B43A-4632-94B4-7CB514BCC95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C03CFBA-10AC-47D0-8D4E-5D8DE417A55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A6E27EB-0977-46F6-AE31-699B232483E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9700524-354C-4E13-8246-8743BF9D55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8F7F79B-7552-46CD-B77B-4567DA9EDB8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60369D3-E960-45DA-8091-2561327FC01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4F89857-789E-4833-8637-89B842E3C54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CFEDAA0-24A6-4C92-ACE2-BEC3E2F29A9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9164C7D-CC26-4294-AFC8-E6EF09FB6ED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B49FB8F-39F8-4D1E-808D-C342C86EA1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9918AC1-9193-4939-BD03-9F8A3DDA05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C0088E4-E2C6-492B-8DD4-EF15B49182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66CB16E-1646-4CE8-B82D-4661E2875B1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1DC601B-9433-412A-B8EE-581CACEC288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56150B6-CA54-4AFC-9085-28D78929123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966808E-55B8-4E66-B3CD-9EE4C11B6C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8D64762-6053-44EA-B26E-3C56D858C3A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0C1A4F2-C888-49D4-8C65-9A1B0AA69A3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11D99AE-441A-45C7-892D-F5DB4DC48C4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7D420AC-D492-4BCB-BD01-4497474898E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5744F59-9250-4670-AC13-DBCDE619576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9360"/>
            <a:ext cx="440640" cy="3636000"/>
            <a:chOff x="0" y="-9360"/>
            <a:chExt cx="440640" cy="36360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4760" y="404640"/>
              <a:ext cx="425160" cy="3222000"/>
            </a:xfrm>
            <a:custGeom>
              <a:avLst/>
              <a:gdLst>
                <a:gd name="textAreaLeft" fmla="*/ -5040 w 425160"/>
                <a:gd name="textAreaRight" fmla="*/ 429840 w 425160"/>
                <a:gd name="textAreaTop" fmla="*/ 5040 h 3222000"/>
                <a:gd name="textAreaBottom" fmla="*/ 3236760 h 3222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9360"/>
              <a:ext cx="161280" cy="2219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384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712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183AFD7-F9C5-4E14-A2D2-CC714EE8A18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712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500773F-41C3-4EF0-82D9-1C67AB52C85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360" y="-3240"/>
            <a:ext cx="459360" cy="3642480"/>
            <a:chOff x="360" y="-3240"/>
            <a:chExt cx="459360" cy="364248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27360" y="410760"/>
              <a:ext cx="431640" cy="3228480"/>
            </a:xfrm>
            <a:custGeom>
              <a:avLst/>
              <a:gdLst>
                <a:gd name="textAreaLeft" fmla="*/ 1800 w 431640"/>
                <a:gd name="textAreaRight" fmla="*/ 437040 w 431640"/>
                <a:gd name="textAreaTop" fmla="*/ -1800 h 3228480"/>
                <a:gd name="textAreaBottom" fmla="*/ 3230280 h 3228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87" sy="58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360" y="-3240"/>
              <a:ext cx="167400" cy="2225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78F010-4084-4858-B5E0-D241A87FD1F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760" cy="755424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4920" cy="51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8560" cy="51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C30884A-E287-45D8-A8B8-DEE76C17AEB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8560" cy="51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file:///G:/Music/Music Wednesday/PPT Songs/Ruth You Tube Songs/The Passion of the Christ - Worthy Is The Lamb.mp4" TargetMode="External"/><Relationship Id="rId2" Type="http://schemas.microsoft.com/office/2007/relationships/media" Target="file:///G:/Music/Music Wednesday/PPT Songs/Ruth You Tube Songs/The Passion of the Christ - Worthy Is The Lamb.mp4" TargetMode="External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file:///G:/Music/Music Wednesday/PPT Songs/Ruth You Tube Songs/The Old Rugged Cross &#10013;&#65039;  Piano &#127929;  Instrumental Hymn with Lyrics  Karaoke.mp4" TargetMode="External"/><Relationship Id="rId2" Type="http://schemas.microsoft.com/office/2007/relationships/media" Target="file:///G:/Music/Music Wednesday/PPT Songs/Ruth You Tube Songs/The Old Rugged Cross &#10013;&#65039;  Piano &#127929;  Instrumental Hymn with Lyrics  Karaoke.mp4" TargetMode="External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video" Target="file:///G:/Music/Music Wednesday/PPT Songs/Ruth You Tube Songs/Cece Winans The blood will never loose its power, because He lives (Lyric Video).mp4" TargetMode="External"/><Relationship Id="rId2" Type="http://schemas.microsoft.com/office/2007/relationships/media" Target="file:///G:/Music/Music Wednesday/PPT Songs/Ruth You Tube Songs/Cece Winans The blood will never loose its power, because He lives (Lyric Video).mp4" TargetMode="External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040" cy="755388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360" cy="137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5520" cy="29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492CDB2-C9CC-4787-BAF1-CF717E86DA97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"/>
          <p:cNvSpPr txBox="1"/>
          <p:nvPr/>
        </p:nvSpPr>
        <p:spPr>
          <a:xfrm>
            <a:off x="1143000" y="457200"/>
            <a:ext cx="54864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 Passion of The Christ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"/>
          <p:cNvSpPr txBox="1"/>
          <p:nvPr/>
        </p:nvSpPr>
        <p:spPr>
          <a:xfrm>
            <a:off x="457200" y="943200"/>
            <a:ext cx="89154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https://vimeo.com/110230931?fbclid=IwAR3IgU1kdWhQJtWySrsJ85i1qY0YOXbD4EfwH0fmQiPzvZS_DXnl1CU2Z6o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1600200"/>
            <a:ext cx="9753840" cy="548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"/>
          <p:cNvSpPr txBox="1"/>
          <p:nvPr/>
        </p:nvSpPr>
        <p:spPr>
          <a:xfrm>
            <a:off x="1143000" y="339480"/>
            <a:ext cx="54864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 Old Rugged Cross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"/>
          <p:cNvSpPr txBox="1"/>
          <p:nvPr/>
        </p:nvSpPr>
        <p:spPr>
          <a:xfrm>
            <a:off x="228600" y="914400"/>
            <a:ext cx="89154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https://www.youtube.com/watch?v=7ZM-BQ_KMy4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8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1428840"/>
            <a:ext cx="10058400" cy="565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"/>
          <p:cNvSpPr txBox="1"/>
          <p:nvPr/>
        </p:nvSpPr>
        <p:spPr>
          <a:xfrm>
            <a:off x="1143000" y="339480"/>
            <a:ext cx="54864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The Blood Will Never Lose It’s Power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"/>
          <p:cNvSpPr txBox="1"/>
          <p:nvPr/>
        </p:nvSpPr>
        <p:spPr>
          <a:xfrm>
            <a:off x="228600" y="914400"/>
            <a:ext cx="89154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https://www.youtube.com/watch?v=BD7ePQjXldI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1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2640" y="1743120"/>
            <a:ext cx="9905760" cy="5572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040" cy="7553880"/>
          </a:xfrm>
          <a:prstGeom prst="rect">
            <a:avLst/>
          </a:prstGeom>
          <a:ln w="0">
            <a:noFill/>
          </a:ln>
        </p:spPr>
      </p:pic>
      <p:sp>
        <p:nvSpPr>
          <p:cNvPr id="19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360" cy="137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5520" cy="29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715047C-702A-42EC-B008-CAD6A3CEA4BA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2024-03-25T13:21:44Z</dcterms:modified>
  <cp:revision>105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