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4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media/media6.mp4" ContentType="video/mp4"/>
  <Override PartName="/ppt/media/image7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dt" idx="19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ftr" idx="20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PlaceHolder 6"/>
          <p:cNvSpPr>
            <a:spLocks noGrp="1"/>
          </p:cNvSpPr>
          <p:nvPr>
            <p:ph type="sldNum" idx="21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04F1C6D-5668-4824-A22B-40127DAC1CF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120" cy="338472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120" cy="39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24"/>
          </p:nvPr>
        </p:nvSpPr>
        <p:spPr>
          <a:xfrm>
            <a:off x="4402080" y="9553680"/>
            <a:ext cx="3359160" cy="49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928FBF-24E9-4F6B-8FDE-10E3EE7F446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120" cy="338472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120" cy="39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 idx="25"/>
          </p:nvPr>
        </p:nvSpPr>
        <p:spPr>
          <a:xfrm>
            <a:off x="4402080" y="9553680"/>
            <a:ext cx="3359160" cy="49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476B18-7E61-4A1C-9A2E-BA6BFD61268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8A42984-9237-4F6B-B4D1-7EBCAC5F1D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751A8E9-D07C-4B02-9588-86526FA35BF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ECB5CE-E06D-40A1-9814-85AD239C43B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82CE9E-F243-44F4-87A9-E8332641F3F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8133C0-E231-4C69-B968-96DA7DF3EB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DC98AFA-DEE6-4610-85F0-5B7C8432E5F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19254E-5629-44A0-BF20-DB7222A180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0A53B62-B97E-49EB-8D6D-FDDBB2A742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D07401-0115-4656-9FC1-1940E1B039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EF7979F-F904-41A7-AFB6-FFE87B703E4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338853-9F5A-463E-BD29-5B859009541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1922A1-B0F0-4086-93B6-F8A2F52B881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018BEB-9311-48DD-B40C-9E21CCFC3F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023CE8E-87F5-48E7-AFAE-4A57527417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3435EA9-FE36-4E8A-B348-E7D8CAB4D57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E51ADE-4F5D-4695-8391-BDAD9A16BF6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B8D2B9D-664F-47E0-8698-D1E0E804569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3626040-B38C-4848-8F10-6E5A5B3FF83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96DE472-614A-4C46-9828-B7810068A4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70416A-0658-4842-8D20-C2E0EE99909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D4F0B8C-BF5B-46BE-845D-4827E34B85C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7CECFBF-5664-45D1-B5E7-A60794B7CA3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2D30623-9249-4E57-9330-0740B03F70D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4222E6E-21D7-4958-B0D3-ABDF44A8558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21B45BE-7EB0-49B1-830E-3AFE3F2CCF6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585DF9B-9108-4C8F-9703-7E6931C3B0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54D6B39-4261-44CD-A900-496E8F6EF2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C98D537-F28E-42BE-B94F-3A12744490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E01D454-5D5E-48D1-97AA-9A4283D320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85D5110-EE9F-42E3-8284-B141AF7CFA7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9AAB51C-74AA-4504-A776-A15D36A8DA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E43F7E8-CCCB-4536-846E-45BC77E88B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4C903B7-B5BD-444D-BF0E-B49B8E22A83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34D794E-F159-4E2E-ADA1-6D96DC2A63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6FBC4DC-9C21-4100-8EE5-5C3058F8D8F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342057A-3F1E-4C8E-9C6F-80F024FAF2F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A3DD47B-CAFE-4C85-9A35-A865226DC1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93DEE43-8E9D-4F1A-B787-76D51D44018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8E049AB-ABB1-4970-9722-4E65D4B495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CC11A5E-1D03-404B-98DC-A71900061E6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6FC43F0-92DB-49BA-8E88-C478E971B57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353350A-88D5-4F7F-ABB8-E2382E66BB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B921188-2A29-4C1A-B4D6-1F24B318DE4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D8ADFC7-7B5F-4B66-91F0-4ACD2A54D0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620E734-2017-4C2A-B3D2-779B17A901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A1E9C13-B643-427F-8941-278F45B84F6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511BEC3-BEE8-4EE9-AC44-A726A0E7D9A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9D2156B-0713-41E7-92E4-2B110E16CEC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92B3B4A-931C-4CA2-A10C-37764953EB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E198F40-C617-43C0-9589-C048DD27931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1C03E96-6E31-4F0B-8692-3A5201BF81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92FC657-2FBA-4F2D-8306-208237EAF99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F351873-EEB8-4095-A94F-C767EAF307D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E02CFA9-A9B8-4591-98F1-60D4D38C343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9DCBAD1-6082-4351-9C95-67F40D0F4E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29F37B3-6C5A-48E8-A011-1BED4B6342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C293E5B-6E3B-4E82-BC9A-0543588893E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25BC401-C0B8-452F-8000-58F5AC5123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C45C789-2F53-438B-A151-ECA5E6D21B9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821981B-09AF-4BC4-9599-09A4E1439C1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CA29687-2AC6-4253-9018-7E54C125C1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5A7F4D1-D97A-4C73-B881-A359BC93AF3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8D64CB0-68EC-477F-B895-E06175980A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FE45199-995F-4508-8878-0A3A839EA6B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86AB6DA-6384-4860-BE6C-DCBEB21FEE6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D489D8A-0C3E-45DE-8158-2CD993C955F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A18D76E-ADC9-421F-9199-E97451CF38D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58CE5F9-B8A7-4C2A-B717-1F5FC703CC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54C5F02-6300-40A4-967E-BE6681D536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DCE8192-46EA-48FC-8731-00220173664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7655C2D-C44C-4539-86FC-195735B123F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C7886542-DA09-4911-8CD8-DAD67C57C37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320" cy="75528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9000"/>
            <a:ext cx="441720" cy="3636360"/>
            <a:chOff x="0" y="-9000"/>
            <a:chExt cx="441720" cy="36363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5840" y="404640"/>
              <a:ext cx="425520" cy="3222360"/>
            </a:xfrm>
            <a:custGeom>
              <a:avLst/>
              <a:gdLst>
                <a:gd name="textAreaLeft" fmla="*/ -4680 w 425520"/>
                <a:gd name="textAreaRight" fmla="*/ 430200 w 425520"/>
                <a:gd name="textAreaTop" fmla="*/ 4680 h 3222360"/>
                <a:gd name="textAreaBottom" fmla="*/ 323640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93" sy="569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9360"/>
              <a:ext cx="16164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420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956E4C-0101-4DFF-99F9-B95B7FCBFB2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640" cy="75571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780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9DABBA-B84F-4734-9CA6-59487BCBA10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BE2BFB-C2C9-4398-A3FB-D66341433F8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grpSp>
        <p:nvGrpSpPr>
          <p:cNvPr id="130" name="Group 6"/>
          <p:cNvGrpSpPr/>
          <p:nvPr/>
        </p:nvGrpSpPr>
        <p:grpSpPr>
          <a:xfrm>
            <a:off x="360" y="-2880"/>
            <a:ext cx="460440" cy="3642840"/>
            <a:chOff x="360" y="-2880"/>
            <a:chExt cx="460440" cy="3642840"/>
          </a:xfrm>
        </p:grpSpPr>
        <p:sp>
          <p:nvSpPr>
            <p:cNvPr id="131" name="Freeform: Shape 7"/>
            <p:cNvSpPr/>
            <p:nvPr/>
          </p:nvSpPr>
          <p:spPr>
            <a:xfrm flipH="1" flipV="1">
              <a:off x="28440" y="410760"/>
              <a:ext cx="432000" cy="3228840"/>
            </a:xfrm>
            <a:custGeom>
              <a:avLst/>
              <a:gdLst>
                <a:gd name="textAreaLeft" fmla="*/ 1800 w 432000"/>
                <a:gd name="textAreaRight" fmla="*/ 437040 w 432000"/>
                <a:gd name="textAreaTop" fmla="*/ -1800 h 3228840"/>
                <a:gd name="textAreaBottom" fmla="*/ 3230280 h 3228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99" sy="58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Rectangle 8"/>
            <p:cNvSpPr/>
            <p:nvPr/>
          </p:nvSpPr>
          <p:spPr>
            <a:xfrm flipV="1">
              <a:off x="360" y="-3240"/>
              <a:ext cx="167760" cy="2225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032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918B40-9280-43C4-A4AB-2358219B64A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120" cy="755460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528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3892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B81F05-7A4B-4ECC-ABD1-B97858CB595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3892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ftr" idx="16"/>
          </p:nvPr>
        </p:nvSpPr>
        <p:spPr>
          <a:xfrm>
            <a:off x="3445560" y="6890040"/>
            <a:ext cx="319032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Num" idx="17"/>
          </p:nvPr>
        </p:nvSpPr>
        <p:spPr>
          <a:xfrm>
            <a:off x="722412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D4EBFB-C2E1-43FC-B021-9E65A3B446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dt" idx="18"/>
          </p:nvPr>
        </p:nvSpPr>
        <p:spPr>
          <a:xfrm>
            <a:off x="50328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6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400" cy="7554240"/>
          </a:xfrm>
          <a:prstGeom prst="rect">
            <a:avLst/>
          </a:prstGeom>
          <a:ln w="0">
            <a:noFill/>
          </a:ln>
        </p:spPr>
      </p:pic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720" cy="137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ldNum" idx="22"/>
          </p:nvPr>
        </p:nvSpPr>
        <p:spPr>
          <a:xfrm>
            <a:off x="9228600" y="6190200"/>
            <a:ext cx="425880" cy="2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5DAB4C2-52BD-4683-A918-55B30CF37BAE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Amen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960" y="2117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                                     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(repeat 10x)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1160" y="75960"/>
            <a:ext cx="9957240" cy="746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"/>
          <p:cNvSpPr txBox="1"/>
          <p:nvPr/>
        </p:nvSpPr>
        <p:spPr>
          <a:xfrm>
            <a:off x="457200" y="1600200"/>
            <a:ext cx="9144000" cy="1566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600" spc="-1" strike="noStrike">
                <a:solidFill>
                  <a:srgbClr val="000000"/>
                </a:solidFill>
                <a:latin typeface="Arial"/>
              </a:rPr>
              <a:t>Agnus Dei by michael w. smith.wmv/video transition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https://www.youtube.com/watch?v=rBeEqA1VrNk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"/>
          <p:cNvSpPr txBox="1"/>
          <p:nvPr/>
        </p:nvSpPr>
        <p:spPr>
          <a:xfrm>
            <a:off x="438120" y="1828800"/>
            <a:ext cx="8705880" cy="2673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600" spc="-1" strike="noStrike">
                <a:solidFill>
                  <a:srgbClr val="000000"/>
                </a:solidFill>
                <a:latin typeface="Arial"/>
              </a:rPr>
              <a:t>You Are Holy</a:t>
            </a:r>
            <a:endParaRPr b="1" lang="en-US" sz="2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https://www.google.com/search?client=firefox-b-1-d&amp;q=ypu+are+holy+binons+youtube#fpstate=ive&amp;vld=cid:78e6cc17,vid:jY8lG-Bu3v8,st:0</a:t>
            </a:r>
            <a:endParaRPr b="1" lang="en-US" sz="2600" spc="-1" strike="noStrike">
              <a:solidFill>
                <a:srgbClr val="000000"/>
              </a:solidFill>
              <a:latin typeface="Arial"/>
            </a:endParaRPr>
          </a:p>
          <a:p>
            <a:endParaRPr b="1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7520" y="1317960"/>
            <a:ext cx="9848880" cy="554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400" cy="7554240"/>
          </a:xfrm>
          <a:prstGeom prst="rect">
            <a:avLst/>
          </a:prstGeom>
          <a:ln w="0">
            <a:noFill/>
          </a:ln>
        </p:spPr>
      </p:pic>
      <p:sp>
        <p:nvSpPr>
          <p:cNvPr id="28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720" cy="137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ldNum" idx="23"/>
          </p:nvPr>
        </p:nvSpPr>
        <p:spPr>
          <a:xfrm>
            <a:off x="9228600" y="6190200"/>
            <a:ext cx="425880" cy="2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67AEA27-15EF-4A2D-8D54-0F35753D3240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2024-03-18T16:11:03Z</dcterms:modified>
  <cp:revision>98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