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39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32.xml" ContentType="application/vnd.openxmlformats-officedocument.presentationml.slide+xml"/>
  <Override PartName="/ppt/slides/slide11.xml" ContentType="application/vnd.openxmlformats-officedocument.presentationml.slide+xml"/>
  <Override PartName="/ppt/slides/slide33.xml" ContentType="application/vnd.openxmlformats-officedocument.presentationml.slide+xml"/>
  <Override PartName="/ppt/slides/slide12.xml" ContentType="application/vnd.openxmlformats-officedocument.presentationml.slide+xml"/>
  <Override PartName="/ppt/slides/slide34.xml" ContentType="application/vnd.openxmlformats-officedocument.presentationml.slide+xml"/>
  <Override PartName="/ppt/slides/slide13.xml" ContentType="application/vnd.openxmlformats-officedocument.presentationml.slide+xml"/>
  <Override PartName="/ppt/slides/slide35.xml" ContentType="application/vnd.openxmlformats-officedocument.presentationml.slide+xml"/>
  <Override PartName="/ppt/slides/slide14.xml" ContentType="application/vnd.openxmlformats-officedocument.presentationml.slide+xml"/>
  <Override PartName="/ppt/slides/slide36.xml" ContentType="application/vnd.openxmlformats-officedocument.presentationml.slide+xml"/>
  <Override PartName="/ppt/slides/slide15.xml" ContentType="application/vnd.openxmlformats-officedocument.presentationml.slide+xml"/>
  <Override PartName="/ppt/slides/slide37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7.xml" ContentType="application/vnd.openxmlformats-officedocument.presentationml.slide+xml"/>
  <Override PartName="/ppt/slides/slide39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32.xml.rels" ContentType="application/vnd.openxmlformats-package.relationships+xml"/>
  <Override PartName="/ppt/slides/_rels/slide10.xml.rels" ContentType="application/vnd.openxmlformats-package.relationships+xml"/>
  <Override PartName="/ppt/slides/_rels/slide33.xml.rels" ContentType="application/vnd.openxmlformats-package.relationships+xml"/>
  <Override PartName="/ppt/slides/_rels/slide11.xml.rels" ContentType="application/vnd.openxmlformats-package.relationships+xml"/>
  <Override PartName="/ppt/slides/_rels/slide34.xml.rels" ContentType="application/vnd.openxmlformats-package.relationships+xml"/>
  <Override PartName="/ppt/slides/_rels/slide12.xml.rels" ContentType="application/vnd.openxmlformats-package.relationships+xml"/>
  <Override PartName="/ppt/slides/_rels/slide35.xml.rels" ContentType="application/vnd.openxmlformats-package.relationships+xml"/>
  <Override PartName="/ppt/slides/_rels/slide13.xml.rels" ContentType="application/vnd.openxmlformats-package.relationships+xml"/>
  <Override PartName="/ppt/slides/_rels/slide36.xml.rels" ContentType="application/vnd.openxmlformats-package.relationships+xml"/>
  <Override PartName="/ppt/slides/_rels/slide14.xml.rels" ContentType="application/vnd.openxmlformats-package.relationships+xml"/>
  <Override PartName="/ppt/slides/_rels/slide37.xml.rels" ContentType="application/vnd.openxmlformats-package.relationships+xml"/>
  <Override PartName="/ppt/slides/_rels/slide15.xml.rels" ContentType="application/vnd.openxmlformats-package.relationships+xml"/>
  <Override PartName="/ppt/slides/_rels/slide38.xml.rels" ContentType="application/vnd.openxmlformats-package.relationships+xml"/>
  <Override PartName="/ppt/slides/_rels/slide16.xml.rels" ContentType="application/vnd.openxmlformats-package.relationships+xml"/>
  <Override PartName="/ppt/slides/_rels/slide39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dt" idx="10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ftr" idx="11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PlaceHolder 6"/>
          <p:cNvSpPr>
            <a:spLocks noGrp="1"/>
          </p:cNvSpPr>
          <p:nvPr>
            <p:ph type="sldNum" idx="12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B24C1EE-C869-419F-9D3B-BEB401DF377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39.xml.rels><?xml version="1.0" encoding="UTF-8"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1880" cy="3381480"/>
          </a:xfrm>
          <a:prstGeom prst="rect">
            <a:avLst/>
          </a:prstGeom>
          <a:ln w="0">
            <a:noFill/>
          </a:ln>
        </p:spPr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3880" cy="394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sldNum" idx="15"/>
          </p:nvPr>
        </p:nvSpPr>
        <p:spPr>
          <a:xfrm>
            <a:off x="4402080" y="9553680"/>
            <a:ext cx="335592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A25BDFF-E5CE-47B7-BC0D-EEF98907B287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1880" cy="3381480"/>
          </a:xfrm>
          <a:prstGeom prst="rect">
            <a:avLst/>
          </a:prstGeom>
          <a:ln w="0">
            <a:noFill/>
          </a:ln>
        </p:spPr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3880" cy="394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sldNum" idx="16"/>
          </p:nvPr>
        </p:nvSpPr>
        <p:spPr>
          <a:xfrm>
            <a:off x="4402080" y="9553680"/>
            <a:ext cx="335592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7D5CCFB-FBA5-42FF-9EA6-03D6AFF7AD59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3E55EB5-90AE-4348-9FFF-835F9A8E0CA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64F73FF-29F2-40DE-9FB1-24D225C278A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1B729CD-C0D3-48B8-9562-C4149E230F4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3CB09AA-2938-4E1A-9729-0D195512F01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351E044-0130-47A2-9525-29F7F3F6C68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61928A5-AAA3-4785-AFF3-BB5B0D282E4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CD520FA-BE87-428F-A413-02FA05066C0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51ADA93-ADE6-4B50-8DA9-B9D07DFDED8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4928EA6-A750-4FE7-B545-3625AA2A47A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DAA60A9-73C7-4BA9-A151-758E26E6E09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13D0124-8BE4-49DC-B840-4D0AD52B451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1D57363-AA5C-4E7F-BA85-C24E1BFDD892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6A9E622-C9A1-4BBE-9504-72F94F13DF5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C2EE8C1-BD3A-4845-9A10-CC0BB6E6401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74CF399-B996-492B-996F-694A4021DEC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8D921FB-2718-4309-8F22-F66265FB5EA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BAD8933-03B8-4879-BA4D-5C4AA97C1AD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A95ABD3-5662-4609-98CB-9BC43CDD75B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1237EDF-D109-4954-86E5-95C003546C9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25214CB-D1CB-436B-B8FE-269605F4BB5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048B7E9-4C6B-4DB4-96D8-7A49C39DDA2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4AA9E70-954F-4588-A439-C0A30F7B77F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53CCA06-6155-4A6C-9793-68A90D8F64D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785E851-FB26-469A-A0FB-703A49C592F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E8EBE0D-B9D2-4D00-A128-80D090F4157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B467149-6AD1-4B97-A8CF-5BEAC31DD81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B07FCE2-1F6C-4656-B33C-2D7FEA22E3C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5422463-F80D-4474-9006-D65AFCF54B4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0A1B039-064A-42CF-A8CF-12D2D984D03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B23185D-79F9-4056-BF8B-40354FF4A38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A3FE161-CCE3-4EBC-932F-11568930357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529E1DD-DA32-41DA-BD23-BABD860656E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AC216CD-752D-4573-A3D2-86C2CF71AA3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1E4EB93-3628-4E30-998A-A2A90DD637A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0B07B61-6380-4491-B21D-064071BDD52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A80AE1C-93C8-4185-BA89-E6E80D06C86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080" cy="754956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12240"/>
            <a:ext cx="432000" cy="3633120"/>
            <a:chOff x="0" y="-12240"/>
            <a:chExt cx="432000" cy="363312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9000" y="401760"/>
              <a:ext cx="422280" cy="3219120"/>
            </a:xfrm>
            <a:custGeom>
              <a:avLst/>
              <a:gdLst>
                <a:gd name="textAreaLeft" fmla="*/ -6480 w 422280"/>
                <a:gd name="textAreaRight" fmla="*/ 428400 w 422280"/>
                <a:gd name="textAreaTop" fmla="*/ 6480 h 3219120"/>
                <a:gd name="textAreaBottom" fmla="*/ 3238200 h 3219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2240"/>
              <a:ext cx="158400" cy="2216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096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1EE1041-320D-4D8B-A63B-8DF5D9C72B7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1720" cy="755820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8880" cy="51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2520" cy="51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1BCBBDE-19D2-489F-8774-D8A9ED94A83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2520" cy="51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DD84318-E1D9-49C8-9BC5-F48DF935720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3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4160" cy="7551000"/>
          </a:xfrm>
          <a:prstGeom prst="rect">
            <a:avLst/>
          </a:prstGeom>
          <a:ln w="0">
            <a:noFill/>
          </a:ln>
        </p:spPr>
      </p:pic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8480" cy="1369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98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98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98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98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sldNum" idx="13"/>
          </p:nvPr>
        </p:nvSpPr>
        <p:spPr>
          <a:xfrm>
            <a:off x="9228600" y="6190200"/>
            <a:ext cx="422640" cy="289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EF84093F-67C7-43C7-8532-9CEFE1766155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"/>
          <p:cNvSpPr/>
          <p:nvPr/>
        </p:nvSpPr>
        <p:spPr>
          <a:xfrm>
            <a:off x="915120" y="7089840"/>
            <a:ext cx="22834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800" spc="-1" strike="noStrike" u="sng">
                <a:solidFill>
                  <a:srgbClr val="0000ff"/>
                </a:solidFill>
                <a:uFillTx/>
                <a:latin typeface="Times New Roman"/>
                <a:ea typeface="DejaVu Sans"/>
              </a:rPr>
              <a:t>https://www.youtube.com/watch?v=0dHjgFiISLk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Sing hallelujah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Glory hallelujah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due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God.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Sing hallelujah To our God Glory hallelujah is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Due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Sing hallelujah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Glory hallelujah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due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God.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Sing hallelujah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Glory hallelujah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due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God.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Sing hallelujah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Glory hallelujah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due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God.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Healer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Deliverer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Yes He is, yes He is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 6x)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Yes He is, yes He is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525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Healer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Deliverer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Yes He is, yes He is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 2x)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Yes He is, yes He is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525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525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34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Savior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Healer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God my Deliverer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Yes He is, yes He is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                  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48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 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word of worship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With one accord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228240" y="0"/>
            <a:ext cx="8451360" cy="9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Every Praise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000" cy="525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Every praise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                      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(repeats)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000000"/>
                </a:solidFill>
                <a:latin typeface="Arial"/>
              </a:rPr>
              <a:t>Is to our God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6160" cy="38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Oh Lord, my God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I in awesome wonder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Consider all the worlds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Thy hands have made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"/>
          <p:cNvSpPr/>
          <p:nvPr/>
        </p:nvSpPr>
        <p:spPr>
          <a:xfrm>
            <a:off x="456840" y="1286640"/>
            <a:ext cx="1827000" cy="54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3"/>
          <p:cNvSpPr/>
          <p:nvPr/>
        </p:nvSpPr>
        <p:spPr>
          <a:xfrm>
            <a:off x="229320" y="111600"/>
            <a:ext cx="8453520" cy="80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229320" y="111600"/>
            <a:ext cx="8453520" cy="802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subTitle"/>
          </p:nvPr>
        </p:nvSpPr>
        <p:spPr>
          <a:xfrm>
            <a:off x="456840" y="1950120"/>
            <a:ext cx="9596160" cy="365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I see the stars,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I hear the rolling thunder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Thy power throughout the universe displayed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"/>
          <p:cNvSpPr/>
          <p:nvPr/>
        </p:nvSpPr>
        <p:spPr>
          <a:xfrm>
            <a:off x="456840" y="1289520"/>
            <a:ext cx="1827000" cy="54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subTitle"/>
          </p:nvPr>
        </p:nvSpPr>
        <p:spPr>
          <a:xfrm>
            <a:off x="228960" y="2058120"/>
            <a:ext cx="9596160" cy="41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Then sings my soul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Savior God to Thee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19"/>
          <p:cNvSpPr/>
          <p:nvPr/>
        </p:nvSpPr>
        <p:spPr>
          <a:xfrm>
            <a:off x="229320" y="111600"/>
            <a:ext cx="8453520" cy="80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"/>
          <p:cNvSpPr/>
          <p:nvPr/>
        </p:nvSpPr>
        <p:spPr>
          <a:xfrm>
            <a:off x="456840" y="1289520"/>
            <a:ext cx="1827000" cy="54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160" cy="365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And when I think that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His Son not sparing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Sent Him to die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I scarce can take it in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17"/>
          <p:cNvSpPr/>
          <p:nvPr/>
        </p:nvSpPr>
        <p:spPr>
          <a:xfrm>
            <a:off x="229320" y="111600"/>
            <a:ext cx="8453520" cy="80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"/>
          <p:cNvSpPr/>
          <p:nvPr/>
        </p:nvSpPr>
        <p:spPr>
          <a:xfrm>
            <a:off x="456840" y="1289520"/>
            <a:ext cx="1827000" cy="54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160" cy="365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That on the cross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burden gladly bearing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He bled and died to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Take away my sin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15"/>
          <p:cNvSpPr/>
          <p:nvPr/>
        </p:nvSpPr>
        <p:spPr>
          <a:xfrm>
            <a:off x="229320" y="111600"/>
            <a:ext cx="8453520" cy="80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"/>
          <p:cNvSpPr/>
          <p:nvPr/>
        </p:nvSpPr>
        <p:spPr>
          <a:xfrm>
            <a:off x="456840" y="1289520"/>
            <a:ext cx="1827000" cy="54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subTitle"/>
          </p:nvPr>
        </p:nvSpPr>
        <p:spPr>
          <a:xfrm>
            <a:off x="228960" y="2058120"/>
            <a:ext cx="9596160" cy="41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Then sings my soul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Savior God to Thee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13"/>
          <p:cNvSpPr/>
          <p:nvPr/>
        </p:nvSpPr>
        <p:spPr>
          <a:xfrm>
            <a:off x="229320" y="111600"/>
            <a:ext cx="8453520" cy="80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"/>
          <p:cNvSpPr/>
          <p:nvPr/>
        </p:nvSpPr>
        <p:spPr>
          <a:xfrm>
            <a:off x="456840" y="1289520"/>
            <a:ext cx="1827000" cy="54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160" cy="365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And when I think that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His Son not sparing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Sent Him to die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I scarce can take it in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11"/>
          <p:cNvSpPr/>
          <p:nvPr/>
        </p:nvSpPr>
        <p:spPr>
          <a:xfrm>
            <a:off x="229320" y="111600"/>
            <a:ext cx="8453520" cy="80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"/>
          <p:cNvSpPr/>
          <p:nvPr/>
        </p:nvSpPr>
        <p:spPr>
          <a:xfrm>
            <a:off x="456840" y="1289520"/>
            <a:ext cx="1827000" cy="54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160" cy="365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That on the cross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burden gladly bearing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He bled and died to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Take away my sin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9"/>
          <p:cNvSpPr/>
          <p:nvPr/>
        </p:nvSpPr>
        <p:spPr>
          <a:xfrm>
            <a:off x="229320" y="111600"/>
            <a:ext cx="8453520" cy="80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"/>
          <p:cNvSpPr/>
          <p:nvPr/>
        </p:nvSpPr>
        <p:spPr>
          <a:xfrm>
            <a:off x="456840" y="1289520"/>
            <a:ext cx="1827000" cy="54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subTitle"/>
          </p:nvPr>
        </p:nvSpPr>
        <p:spPr>
          <a:xfrm>
            <a:off x="228960" y="2058120"/>
            <a:ext cx="9596160" cy="41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Then sings my soul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Savior God to Thee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7"/>
          <p:cNvSpPr/>
          <p:nvPr/>
        </p:nvSpPr>
        <p:spPr>
          <a:xfrm>
            <a:off x="229320" y="111600"/>
            <a:ext cx="8453520" cy="80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"/>
          <p:cNvSpPr/>
          <p:nvPr/>
        </p:nvSpPr>
        <p:spPr>
          <a:xfrm>
            <a:off x="456840" y="1289520"/>
            <a:ext cx="1827000" cy="54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160" cy="365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When Christ shall come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With shout of acclamation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And take me home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What joy shall fill my heart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5"/>
          <p:cNvSpPr/>
          <p:nvPr/>
        </p:nvSpPr>
        <p:spPr>
          <a:xfrm>
            <a:off x="229320" y="111600"/>
            <a:ext cx="8453520" cy="80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"/>
          <p:cNvSpPr/>
          <p:nvPr/>
        </p:nvSpPr>
        <p:spPr>
          <a:xfrm>
            <a:off x="456840" y="1289520"/>
            <a:ext cx="1827000" cy="54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subTitle"/>
          </p:nvPr>
        </p:nvSpPr>
        <p:spPr>
          <a:xfrm>
            <a:off x="228240" y="2058120"/>
            <a:ext cx="9596160" cy="43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Then I shall bow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In humble adoration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And then proclaim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God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85"/>
          <p:cNvSpPr/>
          <p:nvPr/>
        </p:nvSpPr>
        <p:spPr>
          <a:xfrm>
            <a:off x="229320" y="111600"/>
            <a:ext cx="8453520" cy="80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"/>
          <p:cNvSpPr/>
          <p:nvPr/>
        </p:nvSpPr>
        <p:spPr>
          <a:xfrm>
            <a:off x="456840" y="1289520"/>
            <a:ext cx="1827000" cy="54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subTitle"/>
          </p:nvPr>
        </p:nvSpPr>
        <p:spPr>
          <a:xfrm>
            <a:off x="228960" y="2058120"/>
            <a:ext cx="9596160" cy="41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Then sings my soul 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My Savior God to Thee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How great Thou art</a:t>
            </a: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(repeat)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87"/>
          <p:cNvSpPr/>
          <p:nvPr/>
        </p:nvSpPr>
        <p:spPr>
          <a:xfrm>
            <a:off x="229320" y="111600"/>
            <a:ext cx="8453520" cy="80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How Great Thou Art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"/>
          <p:cNvSpPr/>
          <p:nvPr/>
        </p:nvSpPr>
        <p:spPr>
          <a:xfrm>
            <a:off x="456840" y="1289520"/>
            <a:ext cx="1827000" cy="54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4160" cy="7551000"/>
          </a:xfrm>
          <a:prstGeom prst="rect">
            <a:avLst/>
          </a:prstGeom>
          <a:ln w="0">
            <a:noFill/>
          </a:ln>
        </p:spPr>
      </p:pic>
      <p:sp>
        <p:nvSpPr>
          <p:cNvPr id="222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8480" cy="1369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98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98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98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98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sldNum" idx="14"/>
          </p:nvPr>
        </p:nvSpPr>
        <p:spPr>
          <a:xfrm>
            <a:off x="9228600" y="6190200"/>
            <a:ext cx="422640" cy="289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CE299D6B-C17E-453C-929A-85263837AC8D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950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2024-02-05T16:40:31Z</dcterms:modified>
  <cp:revision>111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