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_rels/notesSlide34.xml.rels" ContentType="application/vnd.openxmlformats-package.relationships+xml"/>
  <Override PartName="/ppt/notesSlides/_rels/notesSlide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Layouts/slideLayout5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_rels/slideLayout5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media/media4.mp4" ContentType="video/mp4"/>
  <Override PartName="/ppt/media/image5.png" ContentType="image/png"/>
  <Override PartName="/ppt/media/media6.mp4" ContentType="video/mp4"/>
  <Override PartName="/ppt/media/image7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32.xml" ContentType="application/vnd.openxmlformats-officedocument.presentationml.slide+xml"/>
  <Override PartName="/ppt/slides/slide11.xml" ContentType="application/vnd.openxmlformats-officedocument.presentationml.slide+xml"/>
  <Override PartName="/ppt/slides/slide33.xml" ContentType="application/vnd.openxmlformats-officedocument.presentationml.slide+xml"/>
  <Override PartName="/ppt/slides/slide12.xml" ContentType="application/vnd.openxmlformats-officedocument.presentationml.slide+xml"/>
  <Override PartName="/ppt/slides/slide34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32.xml.rels" ContentType="application/vnd.openxmlformats-package.relationships+xml"/>
  <Override PartName="/ppt/slides/_rels/slide10.xml.rels" ContentType="application/vnd.openxmlformats-package.relationships+xml"/>
  <Override PartName="/ppt/slides/_rels/slide33.xml.rels" ContentType="application/vnd.openxmlformats-package.relationships+xml"/>
  <Override PartName="/ppt/slides/_rels/slide11.xml.rels" ContentType="application/vnd.openxmlformats-package.relationships+xml"/>
  <Override PartName="/ppt/slides/_rels/slide34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1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8" Type="http://schemas.openxmlformats.org/officeDocument/2006/relationships/slide" Target="slides/slide10.xml"/><Relationship Id="rId19" Type="http://schemas.openxmlformats.org/officeDocument/2006/relationships/slide" Target="slides/slide11.xml"/><Relationship Id="rId20" Type="http://schemas.openxmlformats.org/officeDocument/2006/relationships/slide" Target="slides/slide12.xml"/><Relationship Id="rId21" Type="http://schemas.openxmlformats.org/officeDocument/2006/relationships/slide" Target="slides/slide13.xml"/><Relationship Id="rId22" Type="http://schemas.openxmlformats.org/officeDocument/2006/relationships/slide" Target="slides/slide14.xml"/><Relationship Id="rId23" Type="http://schemas.openxmlformats.org/officeDocument/2006/relationships/slide" Target="slides/slide15.xml"/><Relationship Id="rId24" Type="http://schemas.openxmlformats.org/officeDocument/2006/relationships/slide" Target="slides/slide16.xml"/><Relationship Id="rId25" Type="http://schemas.openxmlformats.org/officeDocument/2006/relationships/slide" Target="slides/slide17.xml"/><Relationship Id="rId26" Type="http://schemas.openxmlformats.org/officeDocument/2006/relationships/slide" Target="slides/slide18.xml"/><Relationship Id="rId27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slide" Target="slides/slide30.xml"/><Relationship Id="rId39" Type="http://schemas.openxmlformats.org/officeDocument/2006/relationships/slide" Target="slides/slide31.xml"/><Relationship Id="rId40" Type="http://schemas.openxmlformats.org/officeDocument/2006/relationships/slide" Target="slides/slide32.xml"/><Relationship Id="rId41" Type="http://schemas.openxmlformats.org/officeDocument/2006/relationships/slide" Target="slides/slide33.xml"/><Relationship Id="rId42" Type="http://schemas.openxmlformats.org/officeDocument/2006/relationships/slide" Target="slides/slide34.xml"/><Relationship Id="rId43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7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1" name="PlaceHolder 4"/>
          <p:cNvSpPr>
            <a:spLocks noGrp="1"/>
          </p:cNvSpPr>
          <p:nvPr>
            <p:ph type="dt" idx="19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2" name="PlaceHolder 5"/>
          <p:cNvSpPr>
            <a:spLocks noGrp="1"/>
          </p:cNvSpPr>
          <p:nvPr>
            <p:ph type="ftr" idx="20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3" name="PlaceHolder 6"/>
          <p:cNvSpPr>
            <a:spLocks noGrp="1"/>
          </p:cNvSpPr>
          <p:nvPr>
            <p:ph type="sldNum" idx="21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499B43F2-2CCB-4DDF-8FD1-05E90F5AAEE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1160" cy="3380760"/>
          </a:xfrm>
          <a:prstGeom prst="rect">
            <a:avLst/>
          </a:prstGeom>
          <a:ln w="0">
            <a:noFill/>
          </a:ln>
        </p:spPr>
      </p:sp>
      <p:sp>
        <p:nvSpPr>
          <p:cNvPr id="362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3160" cy="394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 type="sldNum" idx="24"/>
          </p:nvPr>
        </p:nvSpPr>
        <p:spPr>
          <a:xfrm>
            <a:off x="4402080" y="9553680"/>
            <a:ext cx="3355200" cy="49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3BE92E1-FE5B-4A5C-8A9B-C1FFE9ECED96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1160" cy="3380760"/>
          </a:xfrm>
          <a:prstGeom prst="rect">
            <a:avLst/>
          </a:prstGeom>
          <a:ln w="0">
            <a:noFill/>
          </a:ln>
        </p:spPr>
      </p:sp>
      <p:sp>
        <p:nvSpPr>
          <p:cNvPr id="365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3160" cy="394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3"/>
          <p:cNvSpPr>
            <a:spLocks noGrp="1"/>
          </p:cNvSpPr>
          <p:nvPr>
            <p:ph type="sldNum" idx="25"/>
          </p:nvPr>
        </p:nvSpPr>
        <p:spPr>
          <a:xfrm>
            <a:off x="4402080" y="9553680"/>
            <a:ext cx="3355200" cy="49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E8E82C7-1233-48B6-A9F1-9528936FC9B0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EE299A2-E663-4CA2-99A8-D54A97171D6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388993C-8ED6-4483-8FA0-AF332976007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245C9C4-BCF4-4629-81F9-2150F778EB2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D005C34-1C05-4B5A-A96D-487F1C57593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B230BB2-2756-437F-88BC-8C719AFCACC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AD54961-BF0A-4844-8308-FA30932CD74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6871199-6417-41B4-B38E-074B626CF5C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01F6CDF-36F4-4E9A-B99F-A42A287CEB4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DE04DD0-3366-48B1-BE91-C0FF12F66AB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57683FB-D635-4319-8085-3C4FAB23E5B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F9C2626-6BBB-4DA0-A892-F73CF56BE35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29939E4-9F26-4FEA-8164-9740C213E9B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05D492C-3809-4768-8BFE-1BE3A091BCF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5AA8B49-ACD9-4D57-A581-EACB9F4B880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1D010C1-426E-439A-8DF9-14289C79355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79B10EE-DA02-44E5-8D41-67CBF87AFB3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826AF2B-161B-406C-9670-551022DECFF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CB202E1-3ADA-415C-832B-3BE3DC7B37E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3CA370B-81A3-4676-8DAD-CD644F1C885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B85AC93-D0CC-40F5-8699-290857D49CB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529F8FB-4057-4AA6-A97A-CB056FC5BA9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8BADF4F-11C6-4CD6-9C0A-B42F5ECC76A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99DD597-CA7C-4590-B44B-A1A448E3822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7FAA044-1BD1-4E56-982C-B3065D705B0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7D9433D9-49C9-408A-8FAD-213058B8776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EC9570A-033A-4D5A-9596-C5A12BAC3CC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70D2F74-D1D1-4789-9D7D-30EDBA356CA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635B9E5-388C-4EB2-A795-EA7DDC59CE6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BD1BF56-C900-462C-BF60-52B14241FB2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08022B1-0210-40BA-B8EE-7B292C19622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306B5AF-33E2-49C0-8FCD-094A024B8C6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22623BF-5EAF-45C5-ADA0-F8A61F817DD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796C3C1-CB62-4297-BA02-520BF1608E1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68CFC49-C772-4712-B77B-34D56C6EEA1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83D0878-9106-43C5-9142-6B8FB3F0BA0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6408406-07F7-4142-804A-1DEFC694E23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F0C2D2D-8AF4-45CB-8B70-61EBB62EE0C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01626CE0-F020-46D9-AA93-E7959DACA00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BA2E9F2-909E-4691-A56F-950D26893EA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2DC0C548-36C5-4A3A-BC8A-B18C7A4308D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69F845D-EBB8-4F69-BA3C-EB20317F5DF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6A73BC9-9EC0-41DD-8640-D3EEB184A61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923BFD93-F695-4D24-AA95-512AAF00D55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C231D8E-8A02-4A6D-A846-94295C9B487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3820F79-3B1F-4158-AFC6-902DC088330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ACBF5A9-80BB-4D61-BB5D-3638153053E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25563CD-1204-4980-A1BB-CDF35CE94D2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AC59AF1-2F67-4C88-9C1A-3229BAAFEEA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0EA15C6D-2466-4AB2-8B19-401CEDE7720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C8329EAF-B302-4945-822B-C77445ABF25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935BF357-1C49-45C4-BDCB-1BF58CA6190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B8618221-48DA-4A75-ACDA-BA68E12CFE5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AAAFABE0-4A91-4AA4-BF47-F1F95585F50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2DC9BDA8-3CBB-4D5B-B7B3-603C9C574EE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1028354A-93A4-44B5-96CA-014EC7BFFFB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1E6A8BC9-7E13-43DD-8D1F-18E8B682FB5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BF61FC8B-7A05-4755-910F-A4EFCF32F7B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2636170C-83D8-4922-8CF6-135785B1E6A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EB6F6765-CEDB-4D6F-BABB-9CD8128573B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F4F3A559-F124-43AC-BF7A-51A7EC72C70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2A52BEFE-D2C7-444D-BB86-801C28B268C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5748909C-4105-4560-BD56-A5B675748B7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BFF3DD3F-FDBC-4F40-A932-BA7C5473DA6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B0800AFB-D6D6-476D-A9D7-6FF4740C611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FCDEF08F-489D-412A-92D6-A786F74E5A2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081111B6-9B3D-4E47-ABF5-50468845FB0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9670BF1F-5E30-4542-8E29-664D8218082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E1080820-191F-43A0-914A-8D5089E0115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922752AA-905E-43C0-8D2E-56B0DB3DE2E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66994F6A-2F77-418D-B7EB-717BA90AC03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04368E59-BEF2-41D2-8B59-412AB3DA545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10CAC7B2-5828-43D5-B256-7E4AF20B56BA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5.xml"/><Relationship Id="rId9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7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12960"/>
            <a:ext cx="429840" cy="3632400"/>
            <a:chOff x="0" y="-12960"/>
            <a:chExt cx="429840" cy="363240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7560" y="401040"/>
              <a:ext cx="421560" cy="3218400"/>
            </a:xfrm>
            <a:custGeom>
              <a:avLst/>
              <a:gdLst>
                <a:gd name="textAreaLeft" fmla="*/ -6840 w 421560"/>
                <a:gd name="textAreaRight" fmla="*/ 428040 w 421560"/>
                <a:gd name="textAreaTop" fmla="*/ 6840 h 3218400"/>
                <a:gd name="textAreaBottom" fmla="*/ 3238560 h 32184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60" sy="556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12960"/>
              <a:ext cx="157680" cy="2215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8024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0D0ED00-8D90-4FEE-857B-916FF68E25F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33520" cy="5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5320" cy="756180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9248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612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EB99332-A97B-49B7-9348-4DF9ED7A007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612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1000" cy="755748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8816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4180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6244930-B03F-4370-A337-FEE86B75196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4180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160" cy="7550640"/>
          </a:xfrm>
          <a:prstGeom prst="rect">
            <a:avLst/>
          </a:prstGeom>
          <a:ln w="0">
            <a:noFill/>
          </a:ln>
        </p:spPr>
      </p:pic>
      <p:sp>
        <p:nvSpPr>
          <p:cNvPr id="130" name="PlaceHolder 1"/>
          <p:cNvSpPr>
            <a:spLocks noGrp="1"/>
          </p:cNvSpPr>
          <p:nvPr>
            <p:ph type="ftr" idx="10"/>
          </p:nvPr>
        </p:nvSpPr>
        <p:spPr>
          <a:xfrm>
            <a:off x="3445560" y="6890040"/>
            <a:ext cx="318132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sldNum" idx="11"/>
          </p:nvPr>
        </p:nvSpPr>
        <p:spPr>
          <a:xfrm>
            <a:off x="722412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C96E8A8-0262-4324-BC94-C6061CC2097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dt" idx="12"/>
          </p:nvPr>
        </p:nvSpPr>
        <p:spPr>
          <a:xfrm>
            <a:off x="503280" y="6890040"/>
            <a:ext cx="2334960" cy="50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4240" cy="7560720"/>
          </a:xfrm>
          <a:prstGeom prst="rect">
            <a:avLst/>
          </a:prstGeom>
          <a:ln w="0">
            <a:noFill/>
          </a:ln>
        </p:spPr>
      </p:pic>
      <p:sp>
        <p:nvSpPr>
          <p:cNvPr id="172" name="PlaceHolder 1"/>
          <p:cNvSpPr>
            <a:spLocks noGrp="1"/>
          </p:cNvSpPr>
          <p:nvPr>
            <p:ph type="ftr" idx="13"/>
          </p:nvPr>
        </p:nvSpPr>
        <p:spPr>
          <a:xfrm>
            <a:off x="3445560" y="6890040"/>
            <a:ext cx="3191400" cy="51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sldNum" idx="14"/>
          </p:nvPr>
        </p:nvSpPr>
        <p:spPr>
          <a:xfrm>
            <a:off x="7224120" y="6890040"/>
            <a:ext cx="2345040" cy="51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C939E03-3CEA-49AD-A0D0-E137F585F9F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 type="dt" idx="15"/>
          </p:nvPr>
        </p:nvSpPr>
        <p:spPr>
          <a:xfrm>
            <a:off x="503280" y="6890040"/>
            <a:ext cx="2345040" cy="51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5" name="PlaceHolder 4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5320" cy="7561800"/>
          </a:xfrm>
          <a:prstGeom prst="rect">
            <a:avLst/>
          </a:prstGeom>
          <a:ln w="0">
            <a:noFill/>
          </a:ln>
        </p:spPr>
      </p:pic>
      <p:grpSp>
        <p:nvGrpSpPr>
          <p:cNvPr id="214" name="Group 6"/>
          <p:cNvGrpSpPr/>
          <p:nvPr/>
        </p:nvGrpSpPr>
        <p:grpSpPr>
          <a:xfrm>
            <a:off x="0" y="-720"/>
            <a:ext cx="466920" cy="3645000"/>
            <a:chOff x="0" y="-720"/>
            <a:chExt cx="466920" cy="3645000"/>
          </a:xfrm>
        </p:grpSpPr>
        <p:sp>
          <p:nvSpPr>
            <p:cNvPr id="215" name="Freeform: Shape 7"/>
            <p:cNvSpPr/>
            <p:nvPr/>
          </p:nvSpPr>
          <p:spPr>
            <a:xfrm flipH="1" flipV="1">
              <a:off x="32400" y="412920"/>
              <a:ext cx="434160" cy="3231000"/>
            </a:xfrm>
            <a:custGeom>
              <a:avLst/>
              <a:gdLst>
                <a:gd name="textAreaLeft" fmla="*/ 720 w 434160"/>
                <a:gd name="textAreaRight" fmla="*/ 435960 w 434160"/>
                <a:gd name="textAreaTop" fmla="*/ -720 h 3231000"/>
                <a:gd name="textAreaBottom" fmla="*/ 3231360 h 32310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972" sy="59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16" name="Rectangle 8"/>
            <p:cNvSpPr/>
            <p:nvPr/>
          </p:nvSpPr>
          <p:spPr>
            <a:xfrm flipV="1">
              <a:off x="0" y="-1080"/>
              <a:ext cx="169920" cy="2228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ftr" idx="16"/>
          </p:nvPr>
        </p:nvSpPr>
        <p:spPr>
          <a:xfrm>
            <a:off x="3445560" y="6890040"/>
            <a:ext cx="319248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4"/>
          <p:cNvSpPr>
            <a:spLocks noGrp="1"/>
          </p:cNvSpPr>
          <p:nvPr>
            <p:ph type="sldNum" idx="17"/>
          </p:nvPr>
        </p:nvSpPr>
        <p:spPr>
          <a:xfrm>
            <a:off x="7224120" y="6890040"/>
            <a:ext cx="234612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F3AC41F-87DE-46BE-A316-5B1F9E939F6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1" name="PlaceHolder 5"/>
          <p:cNvSpPr>
            <a:spLocks noGrp="1"/>
          </p:cNvSpPr>
          <p:nvPr>
            <p:ph type="dt" idx="18"/>
          </p:nvPr>
        </p:nvSpPr>
        <p:spPr>
          <a:xfrm>
            <a:off x="503280" y="6890040"/>
            <a:ext cx="234612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video" Target="../media/media4.mp4"/><Relationship Id="rId2" Type="http://schemas.microsoft.com/office/2007/relationships/media" Target="../media/media4.mp4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video" Target="../media/media6.mp4"/><Relationship Id="rId2" Type="http://schemas.microsoft.com/office/2007/relationships/media" Target="../media/media6.mp4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61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37.xml"/><Relationship Id="rId4" Type="http://schemas.openxmlformats.org/officeDocument/2006/relationships/notesSlide" Target="../notesSlides/notesSlide3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3440" cy="7550280"/>
          </a:xfrm>
          <a:prstGeom prst="rect">
            <a:avLst/>
          </a:prstGeom>
          <a:ln w="0">
            <a:noFill/>
          </a:ln>
        </p:spPr>
      </p:pic>
      <p:sp>
        <p:nvSpPr>
          <p:cNvPr id="265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7760" cy="1368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9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92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92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9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sldNum" idx="22"/>
          </p:nvPr>
        </p:nvSpPr>
        <p:spPr>
          <a:xfrm>
            <a:off x="9228600" y="6190200"/>
            <a:ext cx="421920" cy="288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A7216D25-C52A-4B61-90C6-EF4DD7A7B422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88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520" cy="3429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of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Christ my King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Through eternal ages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His praises ring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"/>
          <p:cNvSpPr/>
          <p:nvPr/>
        </p:nvSpPr>
        <p:spPr>
          <a:xfrm>
            <a:off x="914040" y="7318080"/>
            <a:ext cx="2741760" cy="20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800" spc="-1" strike="noStrike">
                <a:solidFill>
                  <a:srgbClr val="000000"/>
                </a:solidFill>
                <a:latin typeface="Arial"/>
                <a:ea typeface="DejaVu Sans"/>
              </a:rPr>
              <a:t>https://www.youtube.com/watch?v=H_jmAHfv0CE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"/>
          <p:cNvSpPr/>
          <p:nvPr/>
        </p:nvSpPr>
        <p:spPr>
          <a:xfrm>
            <a:off x="91404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</a:rPr>
              <a:t> 1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88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520" cy="3429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Glory in the highest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will shout and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God.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"/>
          <p:cNvSpPr/>
          <p:nvPr/>
        </p:nvSpPr>
        <p:spPr>
          <a:xfrm>
            <a:off x="91440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</a:rPr>
              <a:t> 1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88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520" cy="41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of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"/>
          <p:cNvSpPr/>
          <p:nvPr/>
        </p:nvSpPr>
        <p:spPr>
          <a:xfrm>
            <a:off x="914400" y="1829520"/>
            <a:ext cx="1142280" cy="2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400" spc="-1" strike="noStrike">
                <a:solidFill>
                  <a:srgbClr val="000000"/>
                </a:solidFill>
                <a:latin typeface="Arial"/>
              </a:rPr>
              <a:t>chorus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88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520" cy="32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I’m 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"/>
          <p:cNvSpPr/>
          <p:nvPr/>
        </p:nvSpPr>
        <p:spPr>
          <a:xfrm>
            <a:off x="914400" y="1829520"/>
            <a:ext cx="1142280" cy="2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400" spc="-1" strike="noStrike">
                <a:solidFill>
                  <a:srgbClr val="000000"/>
                </a:solidFill>
                <a:latin typeface="Arial"/>
              </a:rPr>
              <a:t>chorus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88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520" cy="3429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That cannot fail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howling storms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Of doubt and fear assail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"/>
          <p:cNvSpPr/>
          <p:nvPr/>
        </p:nvSpPr>
        <p:spPr>
          <a:xfrm>
            <a:off x="91440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</a:rPr>
              <a:t> 2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88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520" cy="3429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By the living Word of God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shall prevail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"/>
          <p:cNvSpPr/>
          <p:nvPr/>
        </p:nvSpPr>
        <p:spPr>
          <a:xfrm>
            <a:off x="91440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</a:rPr>
              <a:t> 2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88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520" cy="41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of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"/>
          <p:cNvSpPr/>
          <p:nvPr/>
        </p:nvSpPr>
        <p:spPr>
          <a:xfrm>
            <a:off x="914400" y="1829520"/>
            <a:ext cx="1142280" cy="2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400" spc="-1" strike="noStrike">
                <a:solidFill>
                  <a:srgbClr val="000000"/>
                </a:solidFill>
                <a:latin typeface="Arial"/>
              </a:rPr>
              <a:t>chorus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88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2"/>
          <p:cNvSpPr>
            <a:spLocks noGrp="1"/>
          </p:cNvSpPr>
          <p:nvPr>
            <p:ph type="subTitle"/>
          </p:nvPr>
        </p:nvSpPr>
        <p:spPr>
          <a:xfrm>
            <a:off x="228960" y="2094120"/>
            <a:ext cx="9596520" cy="32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I’m 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"/>
          <p:cNvSpPr/>
          <p:nvPr/>
        </p:nvSpPr>
        <p:spPr>
          <a:xfrm>
            <a:off x="914400" y="1829520"/>
            <a:ext cx="1142280" cy="2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400" spc="-1" strike="noStrike">
                <a:solidFill>
                  <a:srgbClr val="000000"/>
                </a:solidFill>
                <a:latin typeface="Arial"/>
              </a:rPr>
              <a:t>chorus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88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subTitle"/>
          </p:nvPr>
        </p:nvSpPr>
        <p:spPr>
          <a:xfrm>
            <a:off x="228960" y="2166120"/>
            <a:ext cx="9596520" cy="32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now can see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Perfect present cleansing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the blood for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"/>
          <p:cNvSpPr/>
          <p:nvPr/>
        </p:nvSpPr>
        <p:spPr>
          <a:xfrm>
            <a:off x="91440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</a:rPr>
              <a:t> 3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88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subTitle"/>
          </p:nvPr>
        </p:nvSpPr>
        <p:spPr>
          <a:xfrm>
            <a:off x="228960" y="2166120"/>
            <a:ext cx="9596520" cy="32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in the liberty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Where Christ makes free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"/>
          <p:cNvSpPr/>
          <p:nvPr/>
        </p:nvSpPr>
        <p:spPr>
          <a:xfrm>
            <a:off x="91440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</a:rPr>
              <a:t> 3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88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520" cy="41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of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"/>
          <p:cNvSpPr/>
          <p:nvPr/>
        </p:nvSpPr>
        <p:spPr>
          <a:xfrm>
            <a:off x="914400" y="1829520"/>
            <a:ext cx="1142280" cy="2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400" spc="-1" strike="noStrike">
                <a:solidFill>
                  <a:srgbClr val="000000"/>
                </a:solidFill>
                <a:latin typeface="Arial"/>
              </a:rPr>
              <a:t>chorus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88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 type="subTitle"/>
          </p:nvPr>
        </p:nvSpPr>
        <p:spPr>
          <a:xfrm>
            <a:off x="228960" y="2094120"/>
            <a:ext cx="9596520" cy="32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I’m 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"/>
          <p:cNvSpPr/>
          <p:nvPr/>
        </p:nvSpPr>
        <p:spPr>
          <a:xfrm>
            <a:off x="914400" y="1829520"/>
            <a:ext cx="1142280" cy="2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400" spc="-1" strike="noStrike">
                <a:solidFill>
                  <a:srgbClr val="000000"/>
                </a:solidFill>
                <a:latin typeface="Arial"/>
              </a:rPr>
              <a:t>chorus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88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PlaceHolder 2"/>
          <p:cNvSpPr>
            <a:spLocks noGrp="1"/>
          </p:cNvSpPr>
          <p:nvPr>
            <p:ph type="subTitle"/>
          </p:nvPr>
        </p:nvSpPr>
        <p:spPr>
          <a:xfrm>
            <a:off x="228960" y="2094120"/>
            <a:ext cx="9596520" cy="32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 Christ my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Bound to Him eternally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By love’s strong chord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"/>
          <p:cNvSpPr/>
          <p:nvPr/>
        </p:nvSpPr>
        <p:spPr>
          <a:xfrm>
            <a:off x="91440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</a:rPr>
              <a:t> 4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88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 type="subTitle"/>
          </p:nvPr>
        </p:nvSpPr>
        <p:spPr>
          <a:xfrm>
            <a:off x="228960" y="2094120"/>
            <a:ext cx="9596520" cy="32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Overcoming daily with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Spirit’s sword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"/>
          <p:cNvSpPr/>
          <p:nvPr/>
        </p:nvSpPr>
        <p:spPr>
          <a:xfrm>
            <a:off x="91440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</a:rPr>
              <a:t> 4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88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520" cy="41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of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"/>
          <p:cNvSpPr/>
          <p:nvPr/>
        </p:nvSpPr>
        <p:spPr>
          <a:xfrm>
            <a:off x="914400" y="1829520"/>
            <a:ext cx="1142280" cy="2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400" spc="-1" strike="noStrike">
                <a:solidFill>
                  <a:srgbClr val="000000"/>
                </a:solidFill>
                <a:latin typeface="Arial"/>
              </a:rPr>
              <a:t>chorus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88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 type="subTitle"/>
          </p:nvPr>
        </p:nvSpPr>
        <p:spPr>
          <a:xfrm>
            <a:off x="228960" y="2094120"/>
            <a:ext cx="9596520" cy="32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I’m 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"/>
          <p:cNvSpPr/>
          <p:nvPr/>
        </p:nvSpPr>
        <p:spPr>
          <a:xfrm>
            <a:off x="914400" y="1829520"/>
            <a:ext cx="1142280" cy="2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400" spc="-1" strike="noStrike">
                <a:solidFill>
                  <a:srgbClr val="000000"/>
                </a:solidFill>
                <a:latin typeface="Arial"/>
              </a:rPr>
              <a:t>chorus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88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 type="subTitle"/>
          </p:nvPr>
        </p:nvSpPr>
        <p:spPr>
          <a:xfrm>
            <a:off x="228960" y="2094120"/>
            <a:ext cx="9596520" cy="32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shall not fall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List’ning every moment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To the Spirit’s call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"/>
          <p:cNvSpPr/>
          <p:nvPr/>
        </p:nvSpPr>
        <p:spPr>
          <a:xfrm>
            <a:off x="91440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</a:rPr>
              <a:t> 5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88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 type="subTitle"/>
          </p:nvPr>
        </p:nvSpPr>
        <p:spPr>
          <a:xfrm>
            <a:off x="228960" y="2094120"/>
            <a:ext cx="9596520" cy="32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Resting in my Savior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As my All in all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"/>
          <p:cNvSpPr/>
          <p:nvPr/>
        </p:nvSpPr>
        <p:spPr>
          <a:xfrm>
            <a:off x="91440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</a:rPr>
              <a:t> 5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88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520" cy="41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on the promises of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"/>
          <p:cNvSpPr/>
          <p:nvPr/>
        </p:nvSpPr>
        <p:spPr>
          <a:xfrm>
            <a:off x="914400" y="1829520"/>
            <a:ext cx="1142280" cy="2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400" spc="-1" strike="noStrike">
                <a:solidFill>
                  <a:srgbClr val="000000"/>
                </a:solidFill>
                <a:latin typeface="Arial"/>
              </a:rPr>
              <a:t>chorus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PlaceHolder 1"/>
          <p:cNvSpPr>
            <a:spLocks noGrp="1"/>
          </p:cNvSpPr>
          <p:nvPr>
            <p:ph type="title"/>
          </p:nvPr>
        </p:nvSpPr>
        <p:spPr>
          <a:xfrm>
            <a:off x="360" y="111240"/>
            <a:ext cx="8453880" cy="12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Standing On The Promises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PlaceHolder 2"/>
          <p:cNvSpPr>
            <a:spLocks noGrp="1"/>
          </p:cNvSpPr>
          <p:nvPr>
            <p:ph type="subTitle"/>
          </p:nvPr>
        </p:nvSpPr>
        <p:spPr>
          <a:xfrm>
            <a:off x="228960" y="2094120"/>
            <a:ext cx="9596520" cy="320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Standing Standing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I’m standing on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Promises of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"/>
          <p:cNvSpPr/>
          <p:nvPr/>
        </p:nvSpPr>
        <p:spPr>
          <a:xfrm>
            <a:off x="914400" y="1829520"/>
            <a:ext cx="1142280" cy="2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400" spc="-1" strike="noStrike">
                <a:solidFill>
                  <a:srgbClr val="000000"/>
                </a:solidFill>
                <a:latin typeface="Arial"/>
              </a:rPr>
              <a:t>chorus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1880" cy="314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9" name="PlaceHolder 2"/>
          <p:cNvSpPr>
            <a:spLocks noGrp="1"/>
          </p:cNvSpPr>
          <p:nvPr>
            <p:ph type="subTitle"/>
          </p:nvPr>
        </p:nvSpPr>
        <p:spPr>
          <a:xfrm>
            <a:off x="1322280" y="5162760"/>
            <a:ext cx="6311880" cy="1023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30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45000" y="1405080"/>
            <a:ext cx="10160280" cy="5715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480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Than Jesus' blood and righteousness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dare not trust the sweetest frame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But wholly lean on Jesus'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"/>
          <p:cNvSpPr/>
          <p:nvPr/>
        </p:nvSpPr>
        <p:spPr>
          <a:xfrm>
            <a:off x="913680" y="1830240"/>
            <a:ext cx="114156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 1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480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On Christ the solid rock I stand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"/>
          <p:cNvSpPr/>
          <p:nvPr/>
        </p:nvSpPr>
        <p:spPr>
          <a:xfrm>
            <a:off x="913680" y="1830240"/>
            <a:ext cx="114156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480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darkness veils his lovely face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rest on His unchanging grace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every high and stormy gale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anchor holds within the veil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"/>
          <p:cNvSpPr/>
          <p:nvPr/>
        </p:nvSpPr>
        <p:spPr>
          <a:xfrm>
            <a:off x="913680" y="1830240"/>
            <a:ext cx="114156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 2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480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On Christ the solid rock I stand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"/>
          <p:cNvSpPr/>
          <p:nvPr/>
        </p:nvSpPr>
        <p:spPr>
          <a:xfrm>
            <a:off x="913680" y="1830240"/>
            <a:ext cx="114156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480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His oath, his covenant, his blood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Supports me in the 'whelming flood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all around my soul gives way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then is all my hope and stay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"/>
          <p:cNvSpPr/>
          <p:nvPr/>
        </p:nvSpPr>
        <p:spPr>
          <a:xfrm>
            <a:off x="913680" y="1830240"/>
            <a:ext cx="114156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 3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480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On Christ the solid rock I stand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"/>
          <p:cNvSpPr/>
          <p:nvPr/>
        </p:nvSpPr>
        <p:spPr>
          <a:xfrm>
            <a:off x="913680" y="1830240"/>
            <a:ext cx="114156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480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He shall come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trumpet sound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Oh may I then in Him be found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Dressed in his righteousness alone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Faultless to stand before the throne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"/>
          <p:cNvSpPr/>
          <p:nvPr/>
        </p:nvSpPr>
        <p:spPr>
          <a:xfrm>
            <a:off x="913680" y="1830240"/>
            <a:ext cx="114156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Verse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 4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4240" cy="12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Hope Is Built on Nothing Less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2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880" cy="480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On Christ the solid rock I stand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other ground is sinking sand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"/>
          <p:cNvSpPr/>
          <p:nvPr/>
        </p:nvSpPr>
        <p:spPr>
          <a:xfrm>
            <a:off x="913680" y="1830240"/>
            <a:ext cx="114156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6" name="PlaceHolder 2"/>
          <p:cNvSpPr>
            <a:spLocks noGrp="1"/>
          </p:cNvSpPr>
          <p:nvPr>
            <p:ph type="subTitle"/>
          </p:nvPr>
        </p:nvSpPr>
        <p:spPr>
          <a:xfrm>
            <a:off x="1322280" y="5162760"/>
            <a:ext cx="6312240" cy="102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57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781200" y="1143000"/>
            <a:ext cx="8473680" cy="6355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3440" cy="7550280"/>
          </a:xfrm>
          <a:prstGeom prst="rect">
            <a:avLst/>
          </a:prstGeom>
          <a:ln w="0">
            <a:noFill/>
          </a:ln>
        </p:spPr>
      </p:pic>
      <p:sp>
        <p:nvSpPr>
          <p:cNvPr id="359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7760" cy="1368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9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92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92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9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2"/>
          <p:cNvSpPr>
            <a:spLocks noGrp="1"/>
          </p:cNvSpPr>
          <p:nvPr>
            <p:ph type="sldNum" idx="23"/>
          </p:nvPr>
        </p:nvSpPr>
        <p:spPr>
          <a:xfrm>
            <a:off x="9228600" y="6190200"/>
            <a:ext cx="421920" cy="288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6C048DA4-03D9-444C-ACC0-8B3871A152FA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962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2024-02-19T16:15:28Z</dcterms:modified>
  <cp:revision>113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