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5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dt" idx="16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ftr" idx="17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sldNum" idx="18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9A45596-02FC-4DC3-B54D-590291855A2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520" cy="3381120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520" cy="394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21"/>
          </p:nvPr>
        </p:nvSpPr>
        <p:spPr>
          <a:xfrm>
            <a:off x="4402080" y="9553680"/>
            <a:ext cx="3355560" cy="49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8A67E4-446E-455B-AF37-B003B779594A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511520" cy="338112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03520" cy="394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22"/>
          </p:nvPr>
        </p:nvSpPr>
        <p:spPr>
          <a:xfrm>
            <a:off x="4402080" y="9553680"/>
            <a:ext cx="3355560" cy="49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B48FE8-0BFC-4044-8821-7989681CB97E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5C6297-65C8-425F-8B80-F949F42C74A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1D107B-EAEB-4C68-A7BC-42ECE16B70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168C770-09F1-47C2-AFB5-EB14D7F18C1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6197A1-3FCD-40AA-86A7-EA732A69955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712BAC9-AEB4-429D-9798-1D2098D9D9D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E1F1D6E-8EF1-43ED-8F67-46ADC1E5C44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E1C348-335C-4BA3-98C5-84F99EE8D63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C5E349-B85F-4B2B-8396-F821EAA702E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FBC186-1AFB-4C94-B934-DE32236BAC2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BC0A8CF-09B4-43E8-8C58-A6C05D9EE32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5F58CB-31A2-41E7-B14C-FEDC97568DA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F4CCEA-6AAF-4F76-8571-95CA67D3A28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AD44F7-8657-43C5-BC78-38160580E68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B36DE23-DA6D-40C7-982C-DD1E7E3CC7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9629CA9-5FA8-4821-8AC4-123A428BA3B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722C5CE-B7FC-414C-A265-74D227BC471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A20EC9C-61DC-4270-B928-09AD71D3368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299FF40-E318-45EF-8C02-48CB85C9C7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E99F28A-14F5-45C7-A3E4-2F1D2C741E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C6100C3-7C88-41CB-92D7-3962B92440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9B523FA-19FC-43F4-86D0-F99578D707C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80F323E-CA57-4741-AEB3-9D1D4663551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39E7F9D-A0F3-49E4-B149-E588EEDB022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94361B-5F0E-40F5-9449-32E7C16A15F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D86C155-05C3-4147-9FD7-C66A7E244C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4F68809-137D-4A62-9EF6-19E2A90B26F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3CDBDDA-3018-4CBE-A780-E051E09F10A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C395F94-AC90-4B98-9F8E-4EE7E1BD0F5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6AE2369-1B64-486D-AF7B-A1B3296BA3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B5BF09D-A2D5-4E52-9226-2A43ABAB22E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4B25280-60C8-4DE0-B470-5E771F319B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02BF3F7-4A43-4F2D-9663-68B980210D2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B4F543D-95EF-471F-A65E-023F37356C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0370DD6-67D7-4968-91E9-4F4024E9D6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A6C2BF9-EEAC-4CE0-9749-F9E44EFEFB4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F1DF1CE-4609-4AC5-AC07-02BAA143B9F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649D712-B9FA-47AF-9562-22F71BA5AF1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81CAE5F-530F-46E8-830A-E97C57AFE9F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77AB9A8-2933-4646-9794-8F138E0496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80AE1C3-72CE-4078-B7C2-853418081D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5D44A6B-70F7-4E2B-9519-908BC880BF0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0A3912C-8CF1-4F21-B758-9C91F28B984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5CAD747-1301-43F0-9807-7B31354437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13670A6-E064-44B8-83AA-222A83985F2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8A43311-F97E-4DAF-8839-038F30B322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6D7BC45-031D-4B45-B2FB-492D898E5AE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6B8A9ED-452B-47E9-A248-B5273180816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B9980D9-770D-4AE2-9543-F0D5169EA6C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DD69DB7-116D-42A4-A393-8416E1DB00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9C1FE4F-680E-404E-B107-F5D4B7FCC92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FC9B69E-AEBA-4CE1-BEA1-A3CF1663CC5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AEEE417-9984-4B49-91DA-9246C2A8AC9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248147F-1E0D-495F-8DCE-3AAC6F89859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82CF34B-3420-4F4A-B67C-5DA985F6794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3B5E204-A266-4D25-AD55-BB35FD9453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9CC8A50-E16B-4C12-AD3C-E5C928608DD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4F926BB-F1E7-42B3-82FC-24D94913F2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E484B43-919E-4238-85BF-4A4F10D56F3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88F6576-040B-4CCB-B49C-310CD9B2DC3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5C492DE-C740-44A3-A522-9C43E65B04F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62720" cy="754920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0" y="-12600"/>
            <a:ext cx="430920" cy="3632760"/>
            <a:chOff x="0" y="-12600"/>
            <a:chExt cx="430920" cy="363276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8640" y="401040"/>
              <a:ext cx="421920" cy="3218760"/>
            </a:xfrm>
            <a:custGeom>
              <a:avLst/>
              <a:gdLst>
                <a:gd name="textAreaLeft" fmla="*/ -6480 w 421920"/>
                <a:gd name="textAreaRight" fmla="*/ 428400 w 421920"/>
                <a:gd name="textAreaTop" fmla="*/ 6480 h 3218760"/>
                <a:gd name="textAreaBottom" fmla="*/ 3238200 h 32187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572" sy="5572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12960"/>
              <a:ext cx="158040" cy="221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8060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CB568F1-E79D-4B59-8FD9-6FC35CF721B6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33880" cy="507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1360" cy="75578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8852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6F1B8F-591B-407E-B49C-1DD92EE9C80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42160" cy="5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4520" cy="755100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8168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B183329-F25E-419D-9FF3-F8F1104ECFBB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35320" cy="509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5680" cy="756216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ftr" idx="10"/>
          </p:nvPr>
        </p:nvSpPr>
        <p:spPr>
          <a:xfrm>
            <a:off x="3445560" y="6890040"/>
            <a:ext cx="319284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11"/>
          </p:nvPr>
        </p:nvSpPr>
        <p:spPr>
          <a:xfrm>
            <a:off x="7224120" y="6890040"/>
            <a:ext cx="234648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1EF531-C5E3-4A06-8F2B-8B553CEDF9E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12"/>
          </p:nvPr>
        </p:nvSpPr>
        <p:spPr>
          <a:xfrm>
            <a:off x="503280" y="6890040"/>
            <a:ext cx="234648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75680" cy="7562160"/>
          </a:xfrm>
          <a:prstGeom prst="rect">
            <a:avLst/>
          </a:prstGeom>
          <a:ln w="0">
            <a:noFill/>
          </a:ln>
        </p:spPr>
      </p:pic>
      <p:grpSp>
        <p:nvGrpSpPr>
          <p:cNvPr id="172" name="Group 6"/>
          <p:cNvGrpSpPr/>
          <p:nvPr/>
        </p:nvGrpSpPr>
        <p:grpSpPr>
          <a:xfrm>
            <a:off x="360" y="-360"/>
            <a:ext cx="468000" cy="3645360"/>
            <a:chOff x="360" y="-360"/>
            <a:chExt cx="468000" cy="3645360"/>
          </a:xfrm>
        </p:grpSpPr>
        <p:sp>
          <p:nvSpPr>
            <p:cNvPr id="173" name="Freeform: Shape 7"/>
            <p:cNvSpPr/>
            <p:nvPr/>
          </p:nvSpPr>
          <p:spPr>
            <a:xfrm flipH="1" flipV="1">
              <a:off x="33120" y="413640"/>
              <a:ext cx="434520" cy="3231360"/>
            </a:xfrm>
            <a:custGeom>
              <a:avLst/>
              <a:gdLst>
                <a:gd name="textAreaLeft" fmla="*/ 360 w 434520"/>
                <a:gd name="textAreaRight" fmla="*/ 435600 w 434520"/>
                <a:gd name="textAreaTop" fmla="*/ -360 h 3231360"/>
                <a:gd name="textAreaBottom" fmla="*/ 3231720 h 323136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5984" sy="5984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174" name="Rectangle 8"/>
            <p:cNvSpPr/>
            <p:nvPr/>
          </p:nvSpPr>
          <p:spPr>
            <a:xfrm flipV="1">
              <a:off x="360" y="-360"/>
              <a:ext cx="170280" cy="2228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49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1322280" y="1391400"/>
            <a:ext cx="6312600" cy="314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ftr" idx="13"/>
          </p:nvPr>
        </p:nvSpPr>
        <p:spPr>
          <a:xfrm>
            <a:off x="3445560" y="6890040"/>
            <a:ext cx="319284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sldNum" idx="14"/>
          </p:nvPr>
        </p:nvSpPr>
        <p:spPr>
          <a:xfrm>
            <a:off x="7224120" y="6890040"/>
            <a:ext cx="234648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4A639D-F456-439D-9D45-F81840968C0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dt" idx="15"/>
          </p:nvPr>
        </p:nvSpPr>
        <p:spPr>
          <a:xfrm>
            <a:off x="503280" y="6890040"/>
            <a:ext cx="2346480" cy="520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4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800" cy="7550640"/>
          </a:xfrm>
          <a:prstGeom prst="rect">
            <a:avLst/>
          </a:prstGeom>
          <a:ln w="0">
            <a:noFill/>
          </a:ln>
        </p:spPr>
      </p:pic>
      <p:sp>
        <p:nvSpPr>
          <p:cNvPr id="222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120" cy="136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ldNum" idx="19"/>
          </p:nvPr>
        </p:nvSpPr>
        <p:spPr>
          <a:xfrm>
            <a:off x="9228600" y="6190200"/>
            <a:ext cx="422280" cy="28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BB891CE8-9FB7-43AC-8A51-4446F8335B12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Bless the Lord,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His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Sing like never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Before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I’ll worship Your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The sun comes up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it’s a new day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dawning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It’s time to sing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Your song again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384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Whatever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may pass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And whatever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lies before 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384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Let me be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singing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When the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evening comes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Bless the Lord,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His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Sing like never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Before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I’ll worship Your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ubTitle"/>
          </p:nvPr>
        </p:nvSpPr>
        <p:spPr>
          <a:xfrm>
            <a:off x="685440" y="1922760"/>
            <a:ext cx="8866080" cy="511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You’re rich in love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And you’re slow to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anger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Your Name is great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And Your heart is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kind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ubTitle"/>
          </p:nvPr>
        </p:nvSpPr>
        <p:spPr>
          <a:xfrm>
            <a:off x="685440" y="1922760"/>
            <a:ext cx="8866080" cy="511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For all Your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goodness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 will keep on singing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Ten thousand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reasons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For my heart to find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Bless the Lord,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His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Sing like never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Before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I’ll worship Your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ubTitle"/>
          </p:nvPr>
        </p:nvSpPr>
        <p:spPr>
          <a:xfrm>
            <a:off x="685440" y="1922760"/>
            <a:ext cx="8866080" cy="511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And on that day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when my strength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is failing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The end draws near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And my time has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come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Still my soul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will sing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Your praise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unending</a:t>
            </a:r>
            <a:br>
              <a:rPr sz="6000"/>
            </a:b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Ten thousand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Years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And then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forevermore</a:t>
            </a:r>
            <a:br>
              <a:rPr sz="6000"/>
            </a:b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Bless the Lord,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His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Sing like never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Before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Your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Bless the Lord,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His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Sing like never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Before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O my soul</a:t>
            </a:r>
            <a:br>
              <a:rPr sz="6000"/>
            </a:b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Your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Holy 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Yes, I will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Your Holy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Lord, I’ll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worship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Your Holy 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000000"/>
                </a:solidFill>
                <a:latin typeface="Arial"/>
              </a:rPr>
              <a:t>name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85440" y="566640"/>
            <a:ext cx="90676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10,000 Reasons (Bless the Lord)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685440" y="2099520"/>
            <a:ext cx="8866080" cy="47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Bless the Lord, O my soul, and all that is within me, bless His Holy name.” Psalm 103:1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184480" y="2095560"/>
            <a:ext cx="5790960" cy="342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Picture 1" descr="A field of flowers&#10;&#10;Description automatically generated with low confidence"/>
          <p:cNvPicPr/>
          <p:nvPr/>
        </p:nvPicPr>
        <p:blipFill>
          <a:blip r:embed="rId1"/>
          <a:srcRect l="7038" t="0" r="1408" b="0"/>
          <a:stretch/>
        </p:blipFill>
        <p:spPr>
          <a:xfrm>
            <a:off x="0" y="0"/>
            <a:ext cx="10063800" cy="7550640"/>
          </a:xfrm>
          <a:prstGeom prst="rect">
            <a:avLst/>
          </a:prstGeom>
          <a:ln w="0">
            <a:noFill/>
          </a:ln>
        </p:spPr>
      </p:pic>
      <p:sp>
        <p:nvSpPr>
          <p:cNvPr id="268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808120" cy="136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395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3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395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sldNum" idx="20"/>
          </p:nvPr>
        </p:nvSpPr>
        <p:spPr>
          <a:xfrm>
            <a:off x="9228600" y="6190200"/>
            <a:ext cx="422280" cy="289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DD1AB33-F26C-49C4-95D6-D4D9D851384F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Application>LibreOffice/7.5.3.2$Windows_X86_64 LibreOffice_project/9f56dff12ba03b9acd7730a5a481eea045e468f3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dcterms:modified xsi:type="dcterms:W3CDTF">2024-02-12T19:03:47Z</dcterms:modified>
  <cp:revision>112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