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_rels/notesSlide34.xml.rels" ContentType="application/vnd.openxmlformats-package.relationships+xml"/>
  <Override PartName="/ppt/notesSlides/_rels/notesSlide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A6FF980-B963-4917-A7A6-191A7B86281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3680" cy="338328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5680" cy="39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7720" cy="49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5C8405-12A3-41F2-BF1B-334E3C723BAB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3680" cy="3383280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5680" cy="39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7720" cy="49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759785-6254-4BF8-86FF-9C2AB0535EE2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8C1823-1B98-40D4-A22D-C88A2C12F0E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4430C6-CE01-45AE-A004-BAEC1C5D30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72ECED-CB8A-4C7A-9361-11F71DB508E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53751E-8DD8-4B03-A7D1-403F385145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181B1BB-9765-4FE7-8D37-459F8389EF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49503B-4709-45C3-BF39-65CEAEC4FD1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69E2F1-46AB-4504-908B-0D495B4DA94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8965C8B-C902-441E-AA86-BE6C88AC71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9E7998-0580-48AA-92F8-AC52BB24045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D5ED51E-6092-4827-BCB6-5E31ADB864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A1D87A-57B3-407A-A150-49617B46CF4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443A3A-5508-4EC1-9329-ED458C5A057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AA742D2-76CA-4B13-9CDF-1B403F9C211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03C7269-DE01-487D-AD30-11DB599CF26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99A08E-DC45-46B5-93A2-1E9CC079C5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E38F3D1-FEF0-478A-B88D-3C8779B6B3D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C88C59C-F3EE-4CE0-B26F-134E6AB530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8B0D506-F65A-486A-BB97-EC7BD865528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0C89CFA-8890-4348-AD38-1E25C3CCDB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3A88E2B-48E3-4A5F-B67B-B8FCBDF299A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80D1A4-617F-4AFB-9194-936B414A3BB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6E0153-BC52-43FB-9ED6-8671BF96267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2C12EF2-77F1-4C9E-9259-693A152E331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DA377D0-3AD1-454D-A570-19F4A74DEDD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274F72A-39AC-4E9E-A3EE-357814A4048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CE8FA96-3B2C-4AE7-B63D-DB66AF4E443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A9109B3-3E7F-41EF-8A0C-E3CFAFD7BE5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FD07366-4758-4F81-A816-EB327778E4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3CF4561-2A4F-4D1D-8DD4-1A7655CBBB0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01EADA8-7F52-4CDE-9EE6-D8CD15C4EC3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20066CB-16B9-4AA8-9232-A5DE838958E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72288F8-3A3D-41F2-88C5-DE377E608E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242DA94-6574-4E11-9A6F-7383C7C184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B505662-A2BA-468D-95E6-BC9707346C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1F61C44-A010-4080-A60E-4BE35F1E2EB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49EC7D4-D6AE-4A4D-BEA3-4E04BE69730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BDC1DF7-D500-4D84-A1F1-9E04B7B6905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205741E-4C94-4FF8-980D-D98E449D368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8B361C8-1CC8-416A-81AB-CAA40DCA1F5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0CF91FA-0BA4-4265-ADA0-C97122DB42F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0DBA741-C28A-433D-84B0-DF19FC11566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5DD8164-1EAE-4E3A-9EA2-6D2116F23FB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63F0C57-C793-44D6-AB12-A5B29A24A8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F4AE4A3-1FB4-4222-A7D6-DF2DD5821FC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657192F-89D2-4385-A43A-402A514126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FC94FC3-91EE-44AC-8B94-394EE4B52A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73A86D7-A870-4564-9E08-E78C7B730C1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219592E-BF83-43CD-AA1E-36972CF6572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0440"/>
            <a:ext cx="437400" cy="3634920"/>
            <a:chOff x="0" y="-10440"/>
            <a:chExt cx="437400" cy="36349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2960" y="403200"/>
              <a:ext cx="424080" cy="3220920"/>
            </a:xfrm>
            <a:custGeom>
              <a:avLst/>
              <a:gdLst>
                <a:gd name="textAreaLeft" fmla="*/ -5400 w 424080"/>
                <a:gd name="textAreaRight" fmla="*/ 429480 w 424080"/>
                <a:gd name="textAreaTop" fmla="*/ 5400 h 3220920"/>
                <a:gd name="textAreaBottom" fmla="*/ 3237120 h 3220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45" sy="564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0800"/>
              <a:ext cx="160200" cy="2217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276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604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489645-54BD-49AD-8925-1B67F6BF541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6040" cy="5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60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AE5284-8210-4908-9C9D-4DF0BDE9E6F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680" cy="755316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384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E53DBA-771A-4134-B075-B40A4C5DBF3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7480" cy="51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812AB9-A528-481C-9CC8-BEA2D4283AB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3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960" cy="755280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0280" cy="137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1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1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4440" cy="29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0EDA534-AEEA-404A-AD73-F996C05A9AC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228240" y="2208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to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                      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(repeat 5x)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subTitle"/>
          </p:nvPr>
        </p:nvSpPr>
        <p:spPr>
          <a:xfrm>
            <a:off x="228240" y="27853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Listen Here When I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Rose This Morning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Didn’t Have No Doubt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knew That The Lord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Would Bring Me Out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Fell On My Knees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Said Lord Help Me Please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Got Up Singing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Shouting Victory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to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ubTitle"/>
          </p:nvPr>
        </p:nvSpPr>
        <p:spPr>
          <a:xfrm>
            <a:off x="228240" y="1848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The Lord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to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heard an old, old story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a Savior came from glory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He gave His life on Calvary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save a wretch like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heard about His groaning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His precious blood’s atoning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Then I repented of my sins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 the victory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Savior forever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sought me and bought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His redeeming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loved me ere I knew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all my love is due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plunged me to victory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Beneath the cleansing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heard about His healing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His cleansing pow’r revealing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he made the lame to walk again And caused the blind to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then I cried Dear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and heal my broken spirit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some sweet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I’ll sing up there the song of victory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Savior forever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sought me and bought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His redeeming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loved me ere I knew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all my love is due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plunged me to victory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Beneath the cleansing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heard about a mansion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has built for me in glory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 heard about the streets of gold Beyond the crystal sea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About the angels singing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old redemption story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some sweet day I’ll sing up there The song of victory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Savior forever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sought me and bought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His redeeming blood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loved me ere I knew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all my love is due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plunged me to victory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Beneath the cleansing flood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can wash away my sin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can make me whole again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precious is the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makes me white as snow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other fount I know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my pardon this I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my cleansing this my plea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precious is the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makes me white as snow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other fount I know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can for sin atone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Naught of good that I have done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precious is the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makes me white as snow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other fount I know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This is all my hope and peace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This is all my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precious is the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makes me white as snow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other fount I know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>
            <a:off x="228240" y="475920"/>
            <a:ext cx="845460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Nothing But The Blood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262440" y="1606680"/>
            <a:ext cx="156528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960" cy="7552800"/>
          </a:xfrm>
          <a:prstGeom prst="rect">
            <a:avLst/>
          </a:prstGeom>
          <a:ln w="0">
            <a:noFill/>
          </a:ln>
        </p:spPr>
      </p:pic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0280" cy="137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1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1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1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4440" cy="29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1904C98-74D7-4753-9F1D-80E4AD2B0E0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2024-01-02T15:07:05Z</dcterms:modified>
  <cp:revision>102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