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47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35.xml" ContentType="application/vnd.openxmlformats-officedocument.presentationml.slide+xml"/>
  <Override PartName="/ppt/slides/slide14.xml" ContentType="application/vnd.openxmlformats-officedocument.presentationml.slide+xml"/>
  <Override PartName="/ppt/slides/slide36.xml" ContentType="application/vnd.openxmlformats-officedocument.presentationml.slide+xml"/>
  <Override PartName="/ppt/slides/slide15.xml" ContentType="application/vnd.openxmlformats-officedocument.presentationml.slide+xml"/>
  <Override PartName="/ppt/slides/slide37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7.xml" ContentType="application/vnd.openxmlformats-officedocument.presentationml.slide+xml"/>
  <Override PartName="/ppt/slides/slide39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4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3.xml.rels" ContentType="application/vnd.openxmlformats-package.relationships+xml"/>
  <Override PartName="/ppt/slides/_rels/slide36.xml.rels" ContentType="application/vnd.openxmlformats-package.relationships+xml"/>
  <Override PartName="/ppt/slides/_rels/slide14.xml.rels" ContentType="application/vnd.openxmlformats-package.relationships+xml"/>
  <Override PartName="/ppt/slides/_rels/slide37.xml.rels" ContentType="application/vnd.openxmlformats-package.relationships+xml"/>
  <Override PartName="/ppt/slides/_rels/slide15.xml.rels" ContentType="application/vnd.openxmlformats-package.relationships+xml"/>
  <Override PartName="/ppt/slides/_rels/slide38.xml.rels" ContentType="application/vnd.openxmlformats-package.relationships+xml"/>
  <Override PartName="/ppt/slides/_rels/slide16.xml.rels" ContentType="application/vnd.openxmlformats-package.relationships+xml"/>
  <Override PartName="/ppt/slides/_rels/slide39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42.xml.rels" ContentType="application/vnd.openxmlformats-package.relationships+xml"/>
  <Override PartName="/ppt/slides/_rels/slide20.xml.rels" ContentType="application/vnd.openxmlformats-package.relationships+xml"/>
  <Override PartName="/ppt/slides/_rels/slide43.xml.rels" ContentType="application/vnd.openxmlformats-package.relationships+xml"/>
  <Override PartName="/ppt/slides/_rels/slide21.xml.rels" ContentType="application/vnd.openxmlformats-package.relationships+xml"/>
  <Override PartName="/ppt/slides/_rels/slide44.xml.rels" ContentType="application/vnd.openxmlformats-package.relationships+xml"/>
  <Override PartName="/ppt/slides/_rels/slide22.xml.rels" ContentType="application/vnd.openxmlformats-package.relationships+xml"/>
  <Override PartName="/ppt/slides/_rels/slide45.xml.rels" ContentType="application/vnd.openxmlformats-package.relationships+xml"/>
  <Override PartName="/ppt/slides/_rels/slide23.xml.rels" ContentType="application/vnd.openxmlformats-package.relationships+xml"/>
  <Override PartName="/ppt/slides/_rels/slide46.xml.rels" ContentType="application/vnd.openxmlformats-package.relationships+xml"/>
  <Override PartName="/ppt/slides/_rels/slide24.xml.rels" ContentType="application/vnd.openxmlformats-package.relationships+xml"/>
  <Override PartName="/ppt/slides/_rels/slide47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slide21.xml" ContentType="application/vnd.openxmlformats-officedocument.presentationml.slide+xml"/>
  <Override PartName="/ppt/slides/slide43.xml" ContentType="application/vnd.openxmlformats-officedocument.presentationml.slide+xml"/>
  <Override PartName="/ppt/slides/slide22.xml" ContentType="application/vnd.openxmlformats-officedocument.presentationml.slide+xml"/>
  <Override PartName="/ppt/slides/slide44.xml" ContentType="application/vnd.openxmlformats-officedocument.presentationml.slide+xml"/>
  <Override PartName="/ppt/slides/slide23.xml" ContentType="application/vnd.openxmlformats-officedocument.presentationml.slide+xml"/>
  <Override PartName="/ppt/slides/slide45.xml" ContentType="application/vnd.openxmlformats-officedocument.presentationml.slide+xml"/>
  <Override PartName="/ppt/slides/slide24.xml" ContentType="application/vnd.openxmlformats-officedocument.presentationml.slide+xml"/>
  <Override PartName="/ppt/slides/slide46.xml" ContentType="application/vnd.openxmlformats-officedocument.presentationml.slide+xml"/>
  <Override PartName="/ppt/slides/slide25.xml" ContentType="application/vnd.openxmlformats-officedocument.presentationml.slide+xml"/>
  <Override PartName="/ppt/slides/slide47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slide" Target="slides/slide15.xml"/><Relationship Id="rId24" Type="http://schemas.openxmlformats.org/officeDocument/2006/relationships/slide" Target="slides/slide16.xml"/><Relationship Id="rId25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0" Type="http://schemas.openxmlformats.org/officeDocument/2006/relationships/slide" Target="slides/slide32.xml"/><Relationship Id="rId41" Type="http://schemas.openxmlformats.org/officeDocument/2006/relationships/slide" Target="slides/slide33.xml"/><Relationship Id="rId42" Type="http://schemas.openxmlformats.org/officeDocument/2006/relationships/slide" Target="slides/slide34.xml"/><Relationship Id="rId43" Type="http://schemas.openxmlformats.org/officeDocument/2006/relationships/slide" Target="slides/slide35.xml"/><Relationship Id="rId44" Type="http://schemas.openxmlformats.org/officeDocument/2006/relationships/slide" Target="slides/slide36.xml"/><Relationship Id="rId45" Type="http://schemas.openxmlformats.org/officeDocument/2006/relationships/slide" Target="slides/slide37.xml"/><Relationship Id="rId46" Type="http://schemas.openxmlformats.org/officeDocument/2006/relationships/slide" Target="slides/slide38.xml"/><Relationship Id="rId47" Type="http://schemas.openxmlformats.org/officeDocument/2006/relationships/slide" Target="slides/slide39.xml"/><Relationship Id="rId48" Type="http://schemas.openxmlformats.org/officeDocument/2006/relationships/slide" Target="slides/slide40.xml"/><Relationship Id="rId49" Type="http://schemas.openxmlformats.org/officeDocument/2006/relationships/slide" Target="slides/slide41.xml"/><Relationship Id="rId50" Type="http://schemas.openxmlformats.org/officeDocument/2006/relationships/slide" Target="slides/slide42.xml"/><Relationship Id="rId51" Type="http://schemas.openxmlformats.org/officeDocument/2006/relationships/slide" Target="slides/slide43.xml"/><Relationship Id="rId52" Type="http://schemas.openxmlformats.org/officeDocument/2006/relationships/slide" Target="slides/slide44.xml"/><Relationship Id="rId53" Type="http://schemas.openxmlformats.org/officeDocument/2006/relationships/slide" Target="slides/slide45.xml"/><Relationship Id="rId54" Type="http://schemas.openxmlformats.org/officeDocument/2006/relationships/slide" Target="slides/slide46.xml"/><Relationship Id="rId55" Type="http://schemas.openxmlformats.org/officeDocument/2006/relationships/slide" Target="slides/slide47.xml"/><Relationship Id="rId5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7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8" name="PlaceHolder 4"/>
          <p:cNvSpPr>
            <a:spLocks noGrp="1"/>
          </p:cNvSpPr>
          <p:nvPr>
            <p:ph type="dt" idx="19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9" name="PlaceHolder 5"/>
          <p:cNvSpPr>
            <a:spLocks noGrp="1"/>
          </p:cNvSpPr>
          <p:nvPr>
            <p:ph type="ftr" idx="20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0" name="PlaceHolder 6"/>
          <p:cNvSpPr>
            <a:spLocks noGrp="1"/>
          </p:cNvSpPr>
          <p:nvPr>
            <p:ph type="sldNum" idx="21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84CCC558-125B-4DEC-9FCB-778E4670CC4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47.xml.rels><?xml version="1.0" encoding="UTF-8"?>
<Relationships xmlns="http://schemas.openxmlformats.org/package/2006/relationships"><Relationship Id="rId1" Type="http://schemas.openxmlformats.org/officeDocument/2006/relationships/slide" Target="../slides/slide47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2240" cy="3381840"/>
          </a:xfrm>
          <a:prstGeom prst="rect">
            <a:avLst/>
          </a:prstGeom>
          <a:ln w="0">
            <a:noFill/>
          </a:ln>
        </p:spPr>
      </p:sp>
      <p:sp>
        <p:nvSpPr>
          <p:cNvPr id="365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4240" cy="394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sldNum" idx="24"/>
          </p:nvPr>
        </p:nvSpPr>
        <p:spPr>
          <a:xfrm>
            <a:off x="4402080" y="9553680"/>
            <a:ext cx="3356280" cy="49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0089726-92A3-4961-8247-43481C7A0706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2240" cy="3381840"/>
          </a:xfrm>
          <a:prstGeom prst="rect">
            <a:avLst/>
          </a:prstGeom>
          <a:ln w="0">
            <a:noFill/>
          </a:ln>
        </p:spPr>
      </p:sp>
      <p:sp>
        <p:nvSpPr>
          <p:cNvPr id="368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4240" cy="394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sldNum" idx="25"/>
          </p:nvPr>
        </p:nvSpPr>
        <p:spPr>
          <a:xfrm>
            <a:off x="4402080" y="9553680"/>
            <a:ext cx="3356280" cy="49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30DEEA1-FA37-4F0B-BF8D-7154532B2428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F88D781-9932-44F9-9173-1FE769F2BB3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521D4CF-6F63-436A-946A-B0FDDD0BACB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5DC8418-AAC8-4F27-A8A0-FC43E905A7B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CA0577F-1763-412E-9B95-3FA8FDF16D3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579DCD3-7654-4C40-AA06-015D2E9B82D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D0C28C7-CF56-4FF0-BE97-E618B9EAA62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0950D68-38F2-44D5-AD1A-3D479C3D03D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FBAA9A0-46C2-4606-9037-1051488D7DF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A046A50-E17A-48ED-BD08-62E9B273B9B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A1396AE-1F6A-474D-A6AF-54E33583D63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E89BF36-00EE-45DA-AEC5-4887157337B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29D6C50-3FFB-4254-A5BC-ADA75977F98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857B9F5-FAA5-4CA2-9614-6EF193A695C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108554F-4B56-41B0-B3FD-F5A191106D6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12CFAB1-EE46-4A87-B367-04B7B173E5B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DD99CC7-2171-4DE8-A3BF-85D5F3C8CA4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49E7CCF-C36C-4B19-9AF8-0EEC15C7CB0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B25129F-350F-4934-9225-B54902F1E48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60965FB-2087-415C-86B3-2CFA3273338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1934060-E048-4DA5-8D23-18E27B99918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FC8C64D-7B9F-4D10-84C5-E6ED996EE58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CEC0E19-16BD-4D0E-BD20-2F62291BC79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F68AEE8-BE6A-4569-AC09-B8E31160299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147307B-9658-44D7-B9CD-C6B111AE724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0FEB1C7-3A17-40E4-8F47-884668AC832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1211664-C385-48B9-9E12-AF75FC47729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B955AC2-AFB7-420B-B335-53A676B87CF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4D6D532-DCE7-4A53-9EBA-D0818A35DA5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34D819B-93C2-458F-983F-1455A5543ED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ADAFEFF-39DC-4C5A-84D5-75175BF2DA1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072078F-F93B-4955-B476-F0D25C788AB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04CC546-6BB9-447A-A4E2-B1DF4590E69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F3B3851-5F0F-4309-BDE6-7D919DC2D42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EEBF901-C0D4-4946-A756-1336C946C9A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8C36688-3EF8-4523-89D6-38C1C2720E4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81BA42D-EB5C-49C9-A93B-DF9639AB4C1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DDA53C9-0A0C-47A8-8CC5-1394E665C76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BFE4867-569F-45CB-A9C3-0CEC74A5FCE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3808900-0141-4821-AA73-343C586AACE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240B276-453A-4C06-9741-F1DEC0A6472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E800B01-244E-458A-B26E-99CFED961CC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9C900C2E-A219-43B5-A0D1-72B2D04B23B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165FBDB-FEBF-4634-8563-19822A65C96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895A115-0D53-4A64-A74A-52DA8C945C3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676FF17-0AD5-4469-B5B0-184D67A1344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1A6FB1F-9978-44F1-B8B8-F1551EF3124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933CBD8-12A6-443F-A42A-68D7C043CC1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0B88F5D9-95E5-4ABD-9B5E-8B90CEF55F9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B57E05C-CF4F-4F5E-BEFA-91733E3E0C6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D3817D8A-46A3-4F19-B128-B40B7CDD758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1B3963C-343B-4E1F-B194-2F7857D3009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EFD0C4FF-CCAC-483E-92BF-2741FAA005C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84F803A-30D2-41B6-958E-BD8FCA97805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325DBA7-A752-468E-852F-3A013E0817F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2770A404-96B7-4FAC-894B-00C5461C642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6397FF92-CE64-4648-B7AF-0E4DB601ED6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AB04497C-9C41-4E78-BBB5-11694F6A13B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C22F271-D04B-4990-8A86-05759A8240C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D33E45F-98F4-4274-A67B-F25D2051027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C0CED16B-0D62-43F5-A59F-C6AD0E4AD08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467CCD72-FF9B-4EFA-9067-A4EB3AC9085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3D20B6B3-4E93-4429-BC08-F1A3D3DA612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2EB5EF30-582A-4BB8-A8DE-AF2516CD364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7653D821-A698-464D-8ED4-2A958A18DBC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3A7D8D27-CADF-4F7E-8A00-C46D12722D9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C99CAE86-7AED-419C-AFB2-9C2549BB3F2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0A488240-A911-4B4C-BF4C-5160B6B0617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A76400C2-068A-413C-A26A-25941DA4418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E85084D0-9CD6-4CC6-8A47-F0563ADA8F5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FF379611-0348-4BBB-8B2B-3AFA5B659D5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929839B8-1BFA-4FE9-AFB3-02288340D2A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315CE01B-F043-4722-83A3-66B869A709F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1880"/>
            <a:ext cx="433080" cy="3633480"/>
            <a:chOff x="0" y="-11880"/>
            <a:chExt cx="433080" cy="363348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10080" y="401760"/>
              <a:ext cx="422640" cy="3219480"/>
            </a:xfrm>
            <a:custGeom>
              <a:avLst/>
              <a:gdLst>
                <a:gd name="textAreaLeft" fmla="*/ -6120 w 422640"/>
                <a:gd name="textAreaRight" fmla="*/ 428760 w 422640"/>
                <a:gd name="textAreaTop" fmla="*/ 6120 h 3219480"/>
                <a:gd name="textAreaBottom" fmla="*/ 3237840 h 32194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96" sy="559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2240"/>
              <a:ext cx="158760" cy="2216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132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2771B5D-BA12-47E9-AA37-A2D23C823DD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720" cy="755820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888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252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315F7C3-6AA7-4970-B9A8-30CA9C3E97D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252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360" cy="755784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852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216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5953780-D447-4C92-8055-4B23B7CF0BF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216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800" cy="7559280"/>
          </a:xfrm>
          <a:prstGeom prst="rect">
            <a:avLst/>
          </a:prstGeom>
          <a:ln w="0">
            <a:noFill/>
          </a:ln>
        </p:spPr>
      </p:pic>
      <p:sp>
        <p:nvSpPr>
          <p:cNvPr id="130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8996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87B2A47-8ACE-4BA6-B30F-D3E840C3ED0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5240" cy="7551720"/>
          </a:xfrm>
          <a:prstGeom prst="rect">
            <a:avLst/>
          </a:prstGeom>
          <a:ln w="0">
            <a:noFill/>
          </a:ln>
        </p:spPr>
      </p:pic>
      <p:sp>
        <p:nvSpPr>
          <p:cNvPr id="172" name="PlaceHolder 1"/>
          <p:cNvSpPr>
            <a:spLocks noGrp="1"/>
          </p:cNvSpPr>
          <p:nvPr>
            <p:ph type="ftr" idx="13"/>
          </p:nvPr>
        </p:nvSpPr>
        <p:spPr>
          <a:xfrm>
            <a:off x="3445560" y="6890040"/>
            <a:ext cx="3182400" cy="51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sldNum" idx="14"/>
          </p:nvPr>
        </p:nvSpPr>
        <p:spPr>
          <a:xfrm>
            <a:off x="7224120" y="6890040"/>
            <a:ext cx="2336040" cy="51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53F79A0-CC84-47A8-A170-3C85D914735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dt" idx="15"/>
          </p:nvPr>
        </p:nvSpPr>
        <p:spPr>
          <a:xfrm>
            <a:off x="503280" y="6890040"/>
            <a:ext cx="2336040" cy="51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080" cy="7558560"/>
          </a:xfrm>
          <a:prstGeom prst="rect">
            <a:avLst/>
          </a:prstGeom>
          <a:ln w="0">
            <a:noFill/>
          </a:ln>
        </p:spPr>
      </p:pic>
      <p:sp>
        <p:nvSpPr>
          <p:cNvPr id="214" name="PlaceHolder 1"/>
          <p:cNvSpPr>
            <a:spLocks noGrp="1"/>
          </p:cNvSpPr>
          <p:nvPr>
            <p:ph type="ftr" idx="16"/>
          </p:nvPr>
        </p:nvSpPr>
        <p:spPr>
          <a:xfrm>
            <a:off x="3445560" y="6890040"/>
            <a:ext cx="318924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sldNum" idx="17"/>
          </p:nvPr>
        </p:nvSpPr>
        <p:spPr>
          <a:xfrm>
            <a:off x="7224120" y="6890040"/>
            <a:ext cx="234288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B1A676F-BDC8-401A-BB0A-895DCC3E2B6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dt" idx="18"/>
          </p:nvPr>
        </p:nvSpPr>
        <p:spPr>
          <a:xfrm>
            <a:off x="503280" y="6890040"/>
            <a:ext cx="234288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9.xml"/><Relationship Id="rId4" Type="http://schemas.openxmlformats.org/officeDocument/2006/relationships/notesSlide" Target="../notesSlides/notesSlide4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4520" cy="7551360"/>
          </a:xfrm>
          <a:prstGeom prst="rect">
            <a:avLst/>
          </a:prstGeom>
          <a:ln w="0">
            <a:noFill/>
          </a:ln>
        </p:spPr>
      </p:pic>
      <p:sp>
        <p:nvSpPr>
          <p:cNvPr id="262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8840" cy="136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01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01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01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01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 type="sldNum" idx="22"/>
          </p:nvPr>
        </p:nvSpPr>
        <p:spPr>
          <a:xfrm>
            <a:off x="9228600" y="6190200"/>
            <a:ext cx="423000" cy="28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E804494E-D5A3-4FEA-AA9B-FB46AD61D692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"/>
          <p:cNvSpPr/>
          <p:nvPr/>
        </p:nvSpPr>
        <p:spPr>
          <a:xfrm>
            <a:off x="915120" y="7089840"/>
            <a:ext cx="22838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800" spc="-1" strike="noStrike" u="sng">
                <a:solidFill>
                  <a:srgbClr val="0000ff"/>
                </a:solidFill>
                <a:uFillTx/>
                <a:latin typeface="Times New Roman"/>
                <a:ea typeface="DejaVu Sans"/>
              </a:rPr>
              <a:t>https://www.youtube.com/watch?v=0dHjgFiISLk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Glory hallelujah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God.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 Glory hallelujah is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Glory hallelujah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God.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Glory hallelujah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God.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Glory hallelujah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God.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34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Healer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Deliverer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 6x)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34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525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34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Healer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Deliverer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 2x)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34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525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525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34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Healer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Deliverer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72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360" cy="525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914040" y="111240"/>
            <a:ext cx="662580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Great Is Our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subTitle"/>
          </p:nvPr>
        </p:nvSpPr>
        <p:spPr>
          <a:xfrm>
            <a:off x="0" y="2057760"/>
            <a:ext cx="959544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The splendor of a King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Clothed in majesty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Let all the Earth rejoice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All the Earth rejoice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914040" y="111240"/>
            <a:ext cx="662580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Great Is Our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subTitle"/>
          </p:nvPr>
        </p:nvSpPr>
        <p:spPr>
          <a:xfrm>
            <a:off x="0" y="2057760"/>
            <a:ext cx="959544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He wraps himself in light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darkness tries to hide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trembles at His voice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Trembles at His voice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914040" y="111240"/>
            <a:ext cx="662580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Great Is Our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subTitle"/>
          </p:nvPr>
        </p:nvSpPr>
        <p:spPr>
          <a:xfrm>
            <a:off x="360" y="2286360"/>
            <a:ext cx="9595440" cy="4572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 is our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Sing with me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 is our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all will see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 is our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914040" y="111240"/>
            <a:ext cx="662580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Great Is Our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 type="subTitle"/>
          </p:nvPr>
        </p:nvSpPr>
        <p:spPr>
          <a:xfrm>
            <a:off x="227880" y="1371600"/>
            <a:ext cx="9368640" cy="480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Age to age He stands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time is in His hands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Beginning and the end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Beginning and the end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914040" y="111240"/>
            <a:ext cx="662580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Great Is Our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subTitle"/>
          </p:nvPr>
        </p:nvSpPr>
        <p:spPr>
          <a:xfrm>
            <a:off x="227880" y="1371600"/>
            <a:ext cx="9368640" cy="480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The Godhead Three in One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Father Spirit Son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The Lion and the Lamb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The Lion and the Lamb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914040" y="111240"/>
            <a:ext cx="662580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Great Is Our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 type="subTitle"/>
          </p:nvPr>
        </p:nvSpPr>
        <p:spPr>
          <a:xfrm>
            <a:off x="360" y="1710360"/>
            <a:ext cx="9595440" cy="517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 is our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Sing with me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 is our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all will see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 is our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                      </a:t>
            </a:r>
            <a:r>
              <a:rPr b="0" lang="en-US" sz="4000" spc="-1" strike="noStrike">
                <a:solidFill>
                  <a:srgbClr val="000000"/>
                </a:solidFill>
                <a:latin typeface="Georgia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914040" y="111240"/>
            <a:ext cx="662580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Great Is Our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subTitle"/>
          </p:nvPr>
        </p:nvSpPr>
        <p:spPr>
          <a:xfrm>
            <a:off x="0" y="1887840"/>
            <a:ext cx="9595440" cy="43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Name above all names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Worthy of our praise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My heart will sing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 is our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Georgia"/>
              </a:rPr>
              <a:t>                              </a:t>
            </a:r>
            <a:r>
              <a:rPr b="0" lang="en-US" sz="4000" spc="-1" strike="noStrike">
                <a:solidFill>
                  <a:srgbClr val="000000"/>
                </a:solidFill>
                <a:latin typeface="Georgia"/>
              </a:rPr>
              <a:t>(repeat 4x)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520" cy="388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Oh Lord, my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I in awesome wonder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Consider all the worlds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Thy hands have made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"/>
          <p:cNvSpPr/>
          <p:nvPr/>
        </p:nvSpPr>
        <p:spPr>
          <a:xfrm>
            <a:off x="456840" y="128664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65"/>
          <p:cNvSpPr/>
          <p:nvPr/>
        </p:nvSpPr>
        <p:spPr>
          <a:xfrm>
            <a:off x="229320" y="111600"/>
            <a:ext cx="8453880" cy="8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229320" y="111600"/>
            <a:ext cx="8453880" cy="80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 type="subTitle"/>
          </p:nvPr>
        </p:nvSpPr>
        <p:spPr>
          <a:xfrm>
            <a:off x="456840" y="1950120"/>
            <a:ext cx="959652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 see the stars,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 hear the rolling thunder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Thy power throughout the universe displayed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"/>
          <p:cNvSpPr/>
          <p:nvPr/>
        </p:nvSpPr>
        <p:spPr>
          <a:xfrm>
            <a:off x="456840" y="128952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subTitle"/>
          </p:nvPr>
        </p:nvSpPr>
        <p:spPr>
          <a:xfrm>
            <a:off x="228960" y="2058120"/>
            <a:ext cx="959652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sings my soul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Savior God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69"/>
          <p:cNvSpPr/>
          <p:nvPr/>
        </p:nvSpPr>
        <p:spPr>
          <a:xfrm>
            <a:off x="229320" y="111600"/>
            <a:ext cx="8453880" cy="8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"/>
          <p:cNvSpPr/>
          <p:nvPr/>
        </p:nvSpPr>
        <p:spPr>
          <a:xfrm>
            <a:off x="456840" y="128952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And when I think that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His Son not sparing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Sent Him to die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 scarce can take it in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71"/>
          <p:cNvSpPr/>
          <p:nvPr/>
        </p:nvSpPr>
        <p:spPr>
          <a:xfrm>
            <a:off x="229320" y="111600"/>
            <a:ext cx="8453880" cy="8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"/>
          <p:cNvSpPr/>
          <p:nvPr/>
        </p:nvSpPr>
        <p:spPr>
          <a:xfrm>
            <a:off x="456840" y="128952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That on the cross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burden gladly bearing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He bled and died to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Take away my sin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73"/>
          <p:cNvSpPr/>
          <p:nvPr/>
        </p:nvSpPr>
        <p:spPr>
          <a:xfrm>
            <a:off x="229320" y="111600"/>
            <a:ext cx="8453880" cy="8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"/>
          <p:cNvSpPr/>
          <p:nvPr/>
        </p:nvSpPr>
        <p:spPr>
          <a:xfrm>
            <a:off x="456840" y="128952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subTitle"/>
          </p:nvPr>
        </p:nvSpPr>
        <p:spPr>
          <a:xfrm>
            <a:off x="228960" y="2058120"/>
            <a:ext cx="959652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sings my soul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Savior God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75"/>
          <p:cNvSpPr/>
          <p:nvPr/>
        </p:nvSpPr>
        <p:spPr>
          <a:xfrm>
            <a:off x="229320" y="111600"/>
            <a:ext cx="8453880" cy="8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"/>
          <p:cNvSpPr/>
          <p:nvPr/>
        </p:nvSpPr>
        <p:spPr>
          <a:xfrm>
            <a:off x="456840" y="128952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And when I think that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His Son not sparing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Sent Him to die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 scarce can take it in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77"/>
          <p:cNvSpPr/>
          <p:nvPr/>
        </p:nvSpPr>
        <p:spPr>
          <a:xfrm>
            <a:off x="229320" y="111600"/>
            <a:ext cx="8453880" cy="8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"/>
          <p:cNvSpPr/>
          <p:nvPr/>
        </p:nvSpPr>
        <p:spPr>
          <a:xfrm>
            <a:off x="456840" y="128952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That on the cross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burden gladly bearing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He bled and died to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Take away my sin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79"/>
          <p:cNvSpPr/>
          <p:nvPr/>
        </p:nvSpPr>
        <p:spPr>
          <a:xfrm>
            <a:off x="229320" y="111600"/>
            <a:ext cx="8453880" cy="8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"/>
          <p:cNvSpPr/>
          <p:nvPr/>
        </p:nvSpPr>
        <p:spPr>
          <a:xfrm>
            <a:off x="456840" y="128952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subTitle"/>
          </p:nvPr>
        </p:nvSpPr>
        <p:spPr>
          <a:xfrm>
            <a:off x="228960" y="2058120"/>
            <a:ext cx="959652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sings my soul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Savior God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81"/>
          <p:cNvSpPr/>
          <p:nvPr/>
        </p:nvSpPr>
        <p:spPr>
          <a:xfrm>
            <a:off x="229320" y="111600"/>
            <a:ext cx="8453880" cy="8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"/>
          <p:cNvSpPr/>
          <p:nvPr/>
        </p:nvSpPr>
        <p:spPr>
          <a:xfrm>
            <a:off x="456840" y="128952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When Christ shall come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With shout of acclamation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And take me home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What joy shall fill my heart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83"/>
          <p:cNvSpPr/>
          <p:nvPr/>
        </p:nvSpPr>
        <p:spPr>
          <a:xfrm>
            <a:off x="229320" y="111600"/>
            <a:ext cx="8453880" cy="8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"/>
          <p:cNvSpPr/>
          <p:nvPr/>
        </p:nvSpPr>
        <p:spPr>
          <a:xfrm>
            <a:off x="456840" y="128952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I shall bow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In humble adoration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And then proclaim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85"/>
          <p:cNvSpPr/>
          <p:nvPr/>
        </p:nvSpPr>
        <p:spPr>
          <a:xfrm>
            <a:off x="229320" y="111600"/>
            <a:ext cx="8453880" cy="8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"/>
          <p:cNvSpPr/>
          <p:nvPr/>
        </p:nvSpPr>
        <p:spPr>
          <a:xfrm>
            <a:off x="456840" y="128952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subTitle"/>
          </p:nvPr>
        </p:nvSpPr>
        <p:spPr>
          <a:xfrm>
            <a:off x="228960" y="2058120"/>
            <a:ext cx="959652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sings my soul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Savior God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87"/>
          <p:cNvSpPr/>
          <p:nvPr/>
        </p:nvSpPr>
        <p:spPr>
          <a:xfrm>
            <a:off x="229320" y="111600"/>
            <a:ext cx="8453880" cy="8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"/>
          <p:cNvSpPr/>
          <p:nvPr/>
        </p:nvSpPr>
        <p:spPr>
          <a:xfrm>
            <a:off x="456840" y="128952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4520" cy="7551360"/>
          </a:xfrm>
          <a:prstGeom prst="rect">
            <a:avLst/>
          </a:prstGeom>
          <a:ln w="0">
            <a:noFill/>
          </a:ln>
        </p:spPr>
      </p:pic>
      <p:sp>
        <p:nvSpPr>
          <p:cNvPr id="362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8840" cy="136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01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01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01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01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2"/>
          <p:cNvSpPr>
            <a:spLocks noGrp="1"/>
          </p:cNvSpPr>
          <p:nvPr>
            <p:ph type="sldNum" idx="23"/>
          </p:nvPr>
        </p:nvSpPr>
        <p:spPr>
          <a:xfrm>
            <a:off x="9228600" y="6190200"/>
            <a:ext cx="423000" cy="28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6146D4DE-7F93-4B42-9903-057827BAF0AC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946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2024-01-29T16:47:18Z</dcterms:modified>
  <cp:revision>110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