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9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86636C4-A732-4749-9E13-C0CBFBC2536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2960" cy="338256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4960" cy="394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57000" cy="49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F3F0F69-4DA1-4D97-9A1E-42EE37903AEB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2960" cy="338256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4960" cy="394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57000" cy="49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E9FF56-09BB-4384-9D16-8E5D4BBF65A4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E141375-4854-4C04-B8F0-A33608B6FBF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6C7F4F-99F0-4722-9F0F-B6866ED4E3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0DE2D1-1AB3-429E-9449-64670497AAC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0A27E61-3EB1-431D-B020-4C209DB2CA4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602CA9-201E-4D24-86FF-D4E6A94730C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F3EF80-6E5B-4CDD-84E7-4F882B68B2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AA20C08-3B1E-4954-875B-C8C2C4FE9F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6788E0-A912-4A47-B55B-F96BB246D38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8858B2-77C5-441D-A1CE-E6A50F35B4B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691F3F1-56E2-4CE1-9967-D020AED57BA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42FEF7-A802-412A-B850-FBE23ACBCE8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DFDEE9B-FDA6-4DF7-B344-3F22BCDD274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5CA153A-0EB6-4842-B4CA-E791811C746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D8B32B2-0E37-4A3F-A5CB-4211F833DFF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D0C8EF1-8038-4DBF-B0B4-11542D169CF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7238573-4C87-4D67-BEFB-EBF81B9FCCB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38A0189-1F3B-4B70-8FAD-DBB7CA9198B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34271FE-178B-40D9-AC23-08B98C42569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0066DD8-760C-4E85-B4F6-5C213257D9C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D969696-69C5-4616-9F73-A7AB51ED845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F801B21-A0F8-42CE-81AB-75582C88CC4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BC1FD78-0345-453D-A8D6-391803FE23A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C9A0929-1355-4865-9262-0F13DBAA2E5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8CD5AE4-7B13-45BE-B40E-6B167793D78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520CBC9-A354-4760-9FE5-8EAE796E250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A592168-15CA-46AB-A7EE-A8614F2780A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47B5E24-28A0-45A1-AF10-4A1F42EDD5C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9391F72-20C0-4730-84C2-2AB066A3D9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10EB0C8-EF0B-428B-BD63-1FF74044E38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CC12E67-97A8-475F-9D18-3250ABD1648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EE2B23E-D260-42DE-B646-F602DC6BC30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6DFDFDC-095C-43FE-8EC0-2CE66BCEE3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FB32614-5DFB-4BBD-B33C-9FCCBB7716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44C6073-DCF6-4EB2-891B-9D46FCEAC63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2B3A742-FB95-4296-BB21-882AA63750E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B687C6A-EF88-4D20-A9D4-456E228DFD8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70081B7-0BFC-47FE-94CC-12D2966D0AC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9D57AC9-3FAA-44EB-AC25-5428C329782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958B678-6A67-4F84-A96E-96AC70BFD50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DED5209-243D-4AB3-BD9D-133AD24DE18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81F7A5F-0446-4DD1-8785-DADB68C329C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6CA9A19-8A9A-4B76-B88A-89538AE8278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7F3EE1E-B2AE-4E6A-9249-BA020B2F5A5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3CFDEB2-6494-40DD-8C30-C315E6E985A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DB137D4-F0B1-432A-A3E4-6034C2C6EE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95B7997-5481-4353-89B2-165EAA4D6A8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CFCA46A-FDE8-462F-9770-9FCDEA94EA0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1A8A64C-E61F-4C4C-AC0F-6A1DB7B7250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E18180F-89EA-44D6-B87A-2E8C110E861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3E219EE-B357-44BF-A0E9-4B00D4B17CC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816222C-A5FA-44BC-816B-CB65E34611B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948A7C4-3BEB-4E8B-8D80-A930E4E0CB2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FF5ED5F-F377-4A3C-8AB0-40EA2934916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AFE13FB-CE47-4DD4-89B5-2178ECE10B7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4D75193-5A82-4133-8A52-833DA3FBE05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98C7662-EBCE-470D-9E54-958BA6D6531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61758A1-1A29-4634-9A8B-70B80168348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B098D6F-6750-44C4-AA86-F2511E7B61D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BEC8486-FAC2-411B-BF1E-9DC9A59844C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3720078-601A-4FBA-AFFB-85D32CEA55F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1160"/>
            <a:ext cx="435240" cy="3634200"/>
            <a:chOff x="0" y="-11160"/>
            <a:chExt cx="435240" cy="36342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1520" y="402480"/>
              <a:ext cx="423360" cy="3220200"/>
            </a:xfrm>
            <a:custGeom>
              <a:avLst/>
              <a:gdLst>
                <a:gd name="textAreaLeft" fmla="*/ -5760 w 423360"/>
                <a:gd name="textAreaRight" fmla="*/ 429120 w 423360"/>
                <a:gd name="textAreaTop" fmla="*/ 5760 h 3220200"/>
                <a:gd name="textAreaBottom" fmla="*/ 3237480 h 32202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1520"/>
              <a:ext cx="159480" cy="2217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204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A3C025-BD82-4046-B8B4-7D42C4E99E9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440" cy="75589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960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4BEB3C-EABE-4EBF-91EA-3228B199834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080" cy="755856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24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C821C2-79C2-4127-8316-D210CA706DD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05276E0-F3C5-4B9F-B1C8-B8BDFAB1086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520" cy="756000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9068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500E20-757F-46CA-ACA7-46CED1A4195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240" cy="7552080"/>
          </a:xfrm>
          <a:prstGeom prst="rect">
            <a:avLst/>
          </a:prstGeom>
          <a:ln w="0">
            <a:noFill/>
          </a:ln>
        </p:spPr>
      </p:pic>
      <p:sp>
        <p:nvSpPr>
          <p:cNvPr id="220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9560" cy="137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3720" cy="29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9510454-3AF1-409D-869E-FDD7F2E223C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ubTitle"/>
          </p:nvPr>
        </p:nvSpPr>
        <p:spPr>
          <a:xfrm>
            <a:off x="228960" y="280188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Singin' Glory Hallelujah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"/>
          <p:cNvSpPr/>
          <p:nvPr/>
        </p:nvSpPr>
        <p:spPr>
          <a:xfrm>
            <a:off x="22896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ubTitle"/>
          </p:nvPr>
        </p:nvSpPr>
        <p:spPr>
          <a:xfrm>
            <a:off x="228960" y="280188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was in trouble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was in trouble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was in trouble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Singin' Glory 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>
            <a:off x="22896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ubTitle"/>
          </p:nvPr>
        </p:nvSpPr>
        <p:spPr>
          <a:xfrm>
            <a:off x="228960" y="280188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Singin' Glory Hallelujah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>
            <a:off x="22896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ubTitle"/>
          </p:nvPr>
        </p:nvSpPr>
        <p:spPr>
          <a:xfrm>
            <a:off x="228960" y="280188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 had me bound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 had me bound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 had me bound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Singin' Glory 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"/>
          <p:cNvSpPr/>
          <p:nvPr/>
        </p:nvSpPr>
        <p:spPr>
          <a:xfrm>
            <a:off x="22896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ubTitle"/>
          </p:nvPr>
        </p:nvSpPr>
        <p:spPr>
          <a:xfrm>
            <a:off x="228960" y="316188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Singin' Glory Hallelujah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              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repeat 4x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"/>
          <p:cNvSpPr/>
          <p:nvPr/>
        </p:nvSpPr>
        <p:spPr>
          <a:xfrm>
            <a:off x="22896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So Glad Jesus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ubTitle"/>
          </p:nvPr>
        </p:nvSpPr>
        <p:spPr>
          <a:xfrm>
            <a:off x="228960" y="3203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was on the mountain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Wondering from the fountain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heard my Jesus speak to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ubTitle"/>
          </p:nvPr>
        </p:nvSpPr>
        <p:spPr>
          <a:xfrm>
            <a:off x="228960" y="2879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said come to me relenting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your sins repenting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I will lift you out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you can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ubTitle"/>
          </p:nvPr>
        </p:nvSpPr>
        <p:spPr>
          <a:xfrm>
            <a:off x="228960" y="2627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I'm so 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love He bound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Put His arms around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ubTitle"/>
          </p:nvPr>
        </p:nvSpPr>
        <p:spPr>
          <a:xfrm>
            <a:off x="228960" y="2627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 led me to the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now I'm one of His 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oh the joy of knowing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ubTitle"/>
          </p:nvPr>
        </p:nvSpPr>
        <p:spPr>
          <a:xfrm>
            <a:off x="228960" y="2843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my heart a glowing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Some day I'm going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my home my home in glory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walk on streets paved with gold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ubTitle"/>
          </p:nvPr>
        </p:nvSpPr>
        <p:spPr>
          <a:xfrm>
            <a:off x="228960" y="2843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will love Him ever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Stray from Him no never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He's the dearest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Friend I've ever knew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ubTitle"/>
          </p:nvPr>
        </p:nvSpPr>
        <p:spPr>
          <a:xfrm>
            <a:off x="228960" y="2555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when I see Him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love will then grow fonder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that happy land beyond the blue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ubTitle"/>
          </p:nvPr>
        </p:nvSpPr>
        <p:spPr>
          <a:xfrm>
            <a:off x="228960" y="2627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I'm so 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love He bound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Put His arms around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ubTitle"/>
          </p:nvPr>
        </p:nvSpPr>
        <p:spPr>
          <a:xfrm>
            <a:off x="228960" y="2627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 led me to the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now I'm one of His 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oh the joy of knowing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ubTitle"/>
          </p:nvPr>
        </p:nvSpPr>
        <p:spPr>
          <a:xfrm>
            <a:off x="228960" y="2843280"/>
            <a:ext cx="95947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my heart a glowing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Some day I'm going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my home my home in glory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walk on streets paved with gold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"/>
          <p:cNvSpPr/>
          <p:nvPr/>
        </p:nvSpPr>
        <p:spPr>
          <a:xfrm>
            <a:off x="811440" y="248040"/>
            <a:ext cx="845388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Glad He Found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262440" y="1606680"/>
            <a:ext cx="156456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240" y="2792880"/>
            <a:ext cx="9595800" cy="343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was sinking deep in sin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Far from the peaceful shore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Very deeply stained within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Sinking to rise no more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subTitle"/>
          </p:nvPr>
        </p:nvSpPr>
        <p:spPr>
          <a:xfrm>
            <a:off x="228240" y="2792880"/>
            <a:ext cx="9595800" cy="343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the master of the sea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Heard my despairing cry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From the waters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Now safe am I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8240" y="2900880"/>
            <a:ext cx="9595800" cy="30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Love lifted me 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nothing else could help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228240" y="2792880"/>
            <a:ext cx="9595800" cy="343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my heart to Him I give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Ever to Him I'll cling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His blessed presence live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Ever His praises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240" y="2792880"/>
            <a:ext cx="9595800" cy="343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Love so mighty and so true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Merits my soul's best songs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Faithful loving service too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Him belongs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subTitle"/>
          </p:nvPr>
        </p:nvSpPr>
        <p:spPr>
          <a:xfrm>
            <a:off x="228240" y="2900880"/>
            <a:ext cx="9595800" cy="30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Love lifted me 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nothing else could help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228240" y="2792880"/>
            <a:ext cx="9595800" cy="343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Souls in danger look above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completely saves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will lift you by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Out of the angry waves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228240" y="2792880"/>
            <a:ext cx="9595800" cy="343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the master of the sea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Billows His will obey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your savior wants to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 saved today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228240" y="2900880"/>
            <a:ext cx="9595800" cy="30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Love lifted me 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nothing else could help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Love lifted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"/>
          <p:cNvSpPr/>
          <p:nvPr/>
        </p:nvSpPr>
        <p:spPr>
          <a:xfrm>
            <a:off x="262440" y="1606680"/>
            <a:ext cx="1564920" cy="5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240" cy="7552080"/>
          </a:xfrm>
          <a:prstGeom prst="rect">
            <a:avLst/>
          </a:prstGeom>
          <a:ln w="0">
            <a:noFill/>
          </a:ln>
        </p:spPr>
      </p:pic>
      <p:sp>
        <p:nvSpPr>
          <p:cNvPr id="29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9560" cy="137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3720" cy="29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DE16672-73F6-421C-A2C7-8579FDDEC59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2024-01-19T18:49:04Z</dcterms:modified>
  <cp:revision>106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