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notesSlides/notesSlide1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_rels/notesSlide1.xml.rels" ContentType="application/vnd.openxmlformats-package.relationships+xml"/>
  <Override PartName="/ppt/notesSlides/_rels/notesSlide39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media/image1.png" ContentType="image/png"/>
  <Override PartName="/ppt/media/image2.png" ContentType="image/png"/>
  <Override PartName="/ppt/media/image3.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32.xml" ContentType="application/vnd.openxmlformats-officedocument.presentationml.slide+xml"/>
  <Override PartName="/ppt/slides/slide11.xml" ContentType="application/vnd.openxmlformats-officedocument.presentationml.slide+xml"/>
  <Override PartName="/ppt/slides/slide33.xml" ContentType="application/vnd.openxmlformats-officedocument.presentationml.slide+xml"/>
  <Override PartName="/ppt/slides/slide12.xml" ContentType="application/vnd.openxmlformats-officedocument.presentationml.slide+xml"/>
  <Override PartName="/ppt/slides/slide34.xml" ContentType="application/vnd.openxmlformats-officedocument.presentationml.slide+xml"/>
  <Override PartName="/ppt/slides/slide13.xml" ContentType="application/vnd.openxmlformats-officedocument.presentationml.slide+xml"/>
  <Override PartName="/ppt/slides/slide35.xml" ContentType="application/vnd.openxmlformats-officedocument.presentationml.slide+xml"/>
  <Override PartName="/ppt/slides/slide14.xml" ContentType="application/vnd.openxmlformats-officedocument.presentationml.slide+xml"/>
  <Override PartName="/ppt/slides/slide36.xml" ContentType="application/vnd.openxmlformats-officedocument.presentationml.slide+xml"/>
  <Override PartName="/ppt/slides/slide15.xml" ContentType="application/vnd.openxmlformats-officedocument.presentationml.slide+xml"/>
  <Override PartName="/ppt/slides/slide37.xml" ContentType="application/vnd.openxmlformats-officedocument.presentationml.slide+xml"/>
  <Override PartName="/ppt/slides/slide16.xml" ContentType="application/vnd.openxmlformats-officedocument.presentationml.slide+xml"/>
  <Override PartName="/ppt/slides/slide38.xml" ContentType="application/vnd.openxmlformats-officedocument.presentationml.slide+xml"/>
  <Override PartName="/ppt/slides/slide17.xml" ContentType="application/vnd.openxmlformats-officedocument.presentationml.slide+xml"/>
  <Override PartName="/ppt/slides/slide39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32.xml.rels" ContentType="application/vnd.openxmlformats-package.relationships+xml"/>
  <Override PartName="/ppt/slides/_rels/slide10.xml.rels" ContentType="application/vnd.openxmlformats-package.relationships+xml"/>
  <Override PartName="/ppt/slides/_rels/slide33.xml.rels" ContentType="application/vnd.openxmlformats-package.relationships+xml"/>
  <Override PartName="/ppt/slides/_rels/slide11.xml.rels" ContentType="application/vnd.openxmlformats-package.relationships+xml"/>
  <Override PartName="/ppt/slides/_rels/slide34.xml.rels" ContentType="application/vnd.openxmlformats-package.relationships+xml"/>
  <Override PartName="/ppt/slides/_rels/slide12.xml.rels" ContentType="application/vnd.openxmlformats-package.relationships+xml"/>
  <Override PartName="/ppt/slides/_rels/slide35.xml.rels" ContentType="application/vnd.openxmlformats-package.relationships+xml"/>
  <Override PartName="/ppt/slides/_rels/slide13.xml.rels" ContentType="application/vnd.openxmlformats-package.relationships+xml"/>
  <Override PartName="/ppt/slides/_rels/slide36.xml.rels" ContentType="application/vnd.openxmlformats-package.relationships+xml"/>
  <Override PartName="/ppt/slides/_rels/slide14.xml.rels" ContentType="application/vnd.openxmlformats-package.relationships+xml"/>
  <Override PartName="/ppt/slides/_rels/slide37.xml.rels" ContentType="application/vnd.openxmlformats-package.relationships+xml"/>
  <Override PartName="/ppt/slides/_rels/slide15.xml.rels" ContentType="application/vnd.openxmlformats-package.relationships+xml"/>
  <Override PartName="/ppt/slides/_rels/slide38.xml.rels" ContentType="application/vnd.openxmlformats-package.relationships+xml"/>
  <Override PartName="/ppt/slides/_rels/slide16.xml.rels" ContentType="application/vnd.openxmlformats-package.relationships+xml"/>
  <Override PartName="/ppt/slides/_rels/slide39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0.xml.rels" ContentType="application/vnd.openxmlformats-package.relationships+xml"/>
  <Override PartName="/ppt/slides/_rels/slide21.xml.rels" ContentType="application/vnd.openxmlformats-package.relationships+xml"/>
  <Override PartName="/ppt/slides/_rels/slide22.xml.rels" ContentType="application/vnd.openxmlformats-package.relationships+xml"/>
  <Override PartName="/ppt/slides/_rels/slide23.xml.rels" ContentType="application/vnd.openxmlformats-package.relationships+xml"/>
  <Override PartName="/ppt/slides/_rels/slide24.xml.rels" ContentType="application/vnd.openxmlformats-package.relationships+xml"/>
  <Override PartName="/ppt/slides/_rels/slide25.xml.rels" ContentType="application/vnd.openxmlformats-package.relationships+xml"/>
  <Override PartName="/ppt/slides/_rels/slide26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_rels/presentation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</p:sldIdLst>
  <p:sldSz cx="10077450" cy="75628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5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dt" idx="13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5" name="PlaceHolder 5"/>
          <p:cNvSpPr>
            <a:spLocks noGrp="1"/>
          </p:cNvSpPr>
          <p:nvPr>
            <p:ph type="ftr" idx="14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6" name="PlaceHolder 6"/>
          <p:cNvSpPr>
            <a:spLocks noGrp="1"/>
          </p:cNvSpPr>
          <p:nvPr>
            <p:ph type="sldNum" idx="15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5D7B8614-AB22-4535-A890-134FDA0FC465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39.xml.rels><?xml version="1.0" encoding="UTF-8"?>
<Relationships xmlns="http://schemas.openxmlformats.org/package/2006/relationships"><Relationship Id="rId1" Type="http://schemas.openxmlformats.org/officeDocument/2006/relationships/slide" Target="../slides/slide39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15120" cy="3384720"/>
          </a:xfrm>
          <a:prstGeom prst="rect">
            <a:avLst/>
          </a:prstGeom>
          <a:ln w="0">
            <a:noFill/>
          </a:ln>
        </p:spPr>
      </p:sp>
      <p:sp>
        <p:nvSpPr>
          <p:cNvPr id="288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07120" cy="395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9" name="PlaceHolder 3"/>
          <p:cNvSpPr>
            <a:spLocks noGrp="1"/>
          </p:cNvSpPr>
          <p:nvPr>
            <p:ph type="sldNum" idx="18"/>
          </p:nvPr>
        </p:nvSpPr>
        <p:spPr>
          <a:xfrm>
            <a:off x="4402080" y="9553680"/>
            <a:ext cx="3359160" cy="495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24F59FE-A01B-40E3-BE77-FE766B1CFC6F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15120" cy="3384720"/>
          </a:xfrm>
          <a:prstGeom prst="rect">
            <a:avLst/>
          </a:prstGeom>
          <a:ln w="0">
            <a:noFill/>
          </a:ln>
        </p:spPr>
      </p:sp>
      <p:sp>
        <p:nvSpPr>
          <p:cNvPr id="291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07120" cy="395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2" name="PlaceHolder 3"/>
          <p:cNvSpPr>
            <a:spLocks noGrp="1"/>
          </p:cNvSpPr>
          <p:nvPr>
            <p:ph type="sldNum" idx="19"/>
          </p:nvPr>
        </p:nvSpPr>
        <p:spPr>
          <a:xfrm>
            <a:off x="4402080" y="9553680"/>
            <a:ext cx="3359160" cy="495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5777B01-743D-41C3-A02D-8C4B2F7E0FAC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AB51762-7F28-415B-AEE5-028F5EBF2FB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74FA08F-D5E5-497D-9F3C-FA25BE9D001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3E2872E-F69A-45E0-977E-76CF85EEE5F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F5BF780-9517-4DB1-B7DF-F476C01C7DC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0A14CDE-08A4-45EC-8D91-37F3F77161B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6AE777B-D86C-4545-81EA-7B5D3556BF29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8402E5C-15D8-4335-86A8-FE8F57C05ED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4CC47E0-BA36-4656-BB79-26BC13EA94A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5085965-C6CE-44D8-A32D-A6EBA4A8DCF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5B80C0F-FFED-4C1F-8077-8324620917E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E4790C9-14E8-426E-A060-35C0B9E54576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81D9B8A-88C7-412D-8B96-7C2F335B0BB0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AF609DC-9E9F-445A-AE7B-9951ABC301E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FD446873-1796-4B46-AB68-66A0421672B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334E28E9-4BA9-4D02-9997-6B16DB26DB9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A133390D-51D9-48E3-93AB-E8117B59E7BB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BA77426-CBBE-46E1-AEAB-6C09B9A9F8D3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B2FFF7BB-B7B7-48E2-8C6C-12BC88AC219C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3CB7D582-787B-4272-A157-0170CCD9135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3401C5DE-1825-4860-A181-5701DC4BC1E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EBACA1F-D347-4D23-97E2-D26D23486EE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3B9F8BD8-6EAA-44A3-B541-B8A898224AC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F556F75F-0516-4BF4-926C-3BB413DBF3BF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06FC603D-5B8B-4FCE-BDDF-AA185C420BB9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CF7E355F-DFC2-4CBA-89C0-63E0F47DEC1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93D8DD70-AE87-4E09-AC7E-13F03A7B162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6722D83C-226D-4F24-9BB7-FD48373DDE2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68F19FDB-A1A4-4663-A6F7-2177CEC81FB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A95CA145-9EF7-4CA4-B3C0-8D99B0E28F7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08532CDA-3BF7-4DE9-8FD0-1C11B6AA81FB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0974FFE3-2622-4082-80C0-86C93981B5B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4EA885E8-C871-484F-8ED2-9D28F8C527D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32CD4D3E-A64A-4EF8-BA04-5E1C272F0EB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C7621D90-DBD3-4E0D-94A0-8FF380258DD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130B0F8B-69CE-4E6E-B077-44915E8AEB71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2F77730F-020E-4005-8DE6-F91427870B45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C17E8345-7345-4418-8570-C25B1BA4BB2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2A49BD63-DED3-40C0-8B3D-D3C28BB3E18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75557B13-6DA0-403B-A093-FD8D2E047D4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60C8B648-1D19-4DFB-A859-87E22D1AA9F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22A29920-2A84-4F7B-8D33-45991D25F98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B4378299-866D-4F2D-A36B-C0C3E21E8412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E546EAD4-8CE9-4B8A-96F1-4D92D8C147D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A1761CAB-3230-45B1-96CB-34127610EA0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C13FF9F7-34D1-4295-B374-695F9F34FA6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D05ECD5C-9712-4B98-83B9-2B41FE9E017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E4CDAB9C-3110-4F11-B9B1-B43443B77D69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0E93DE4F-54C5-424D-B640-40821BCE0184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6320" cy="7552800"/>
          </a:xfrm>
          <a:prstGeom prst="rect">
            <a:avLst/>
          </a:prstGeom>
          <a:ln w="0">
            <a:noFill/>
          </a:ln>
        </p:spPr>
      </p:pic>
      <p:grpSp>
        <p:nvGrpSpPr>
          <p:cNvPr id="1" name="Group 6"/>
          <p:cNvGrpSpPr/>
          <p:nvPr/>
        </p:nvGrpSpPr>
        <p:grpSpPr>
          <a:xfrm>
            <a:off x="0" y="-9000"/>
            <a:ext cx="441720" cy="3636360"/>
            <a:chOff x="0" y="-9000"/>
            <a:chExt cx="441720" cy="3636360"/>
          </a:xfrm>
        </p:grpSpPr>
        <p:sp>
          <p:nvSpPr>
            <p:cNvPr id="2" name="Freeform: Shape 7"/>
            <p:cNvSpPr/>
            <p:nvPr/>
          </p:nvSpPr>
          <p:spPr>
            <a:xfrm flipH="1" flipV="1">
              <a:off x="15840" y="404640"/>
              <a:ext cx="425520" cy="3222360"/>
            </a:xfrm>
            <a:custGeom>
              <a:avLst/>
              <a:gdLst>
                <a:gd name="textAreaLeft" fmla="*/ -4680 w 425520"/>
                <a:gd name="textAreaRight" fmla="*/ 430200 w 425520"/>
                <a:gd name="textAreaTop" fmla="*/ 4680 h 3222360"/>
                <a:gd name="textAreaBottom" fmla="*/ 3236400 h 32223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693" sy="5693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" name="Rectangle 8"/>
            <p:cNvSpPr/>
            <p:nvPr/>
          </p:nvSpPr>
          <p:spPr>
            <a:xfrm flipV="1">
              <a:off x="0" y="-9360"/>
              <a:ext cx="161640" cy="2219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4" name="PlaceHolder 1"/>
          <p:cNvSpPr>
            <a:spLocks noGrp="1"/>
          </p:cNvSpPr>
          <p:nvPr>
            <p:ph type="ftr" idx="1"/>
          </p:nvPr>
        </p:nvSpPr>
        <p:spPr>
          <a:xfrm>
            <a:off x="3445560" y="6889320"/>
            <a:ext cx="318420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ldNum" idx="2"/>
          </p:nvPr>
        </p:nvSpPr>
        <p:spPr>
          <a:xfrm>
            <a:off x="7223760" y="6889320"/>
            <a:ext cx="233748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97B5965-7EBE-440A-BA2F-2DE1F0043C11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dt" idx="3"/>
          </p:nvPr>
        </p:nvSpPr>
        <p:spPr>
          <a:xfrm>
            <a:off x="503280" y="6889320"/>
            <a:ext cx="233748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3160" cy="7559640"/>
          </a:xfrm>
          <a:prstGeom prst="rect">
            <a:avLst/>
          </a:prstGeom>
          <a:ln w="0">
            <a:noFill/>
          </a:ln>
        </p:spPr>
      </p:pic>
      <p:sp>
        <p:nvSpPr>
          <p:cNvPr id="46" name="PlaceHolder 1"/>
          <p:cNvSpPr>
            <a:spLocks noGrp="1"/>
          </p:cNvSpPr>
          <p:nvPr>
            <p:ph type="ftr" idx="4"/>
          </p:nvPr>
        </p:nvSpPr>
        <p:spPr>
          <a:xfrm>
            <a:off x="3445560" y="6890040"/>
            <a:ext cx="3190320" cy="518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ldNum" idx="5"/>
          </p:nvPr>
        </p:nvSpPr>
        <p:spPr>
          <a:xfrm>
            <a:off x="7224120" y="6890040"/>
            <a:ext cx="2343960" cy="518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E664404-93C7-4C0C-A5C9-4FEBA56B482D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dt" idx="6"/>
          </p:nvPr>
        </p:nvSpPr>
        <p:spPr>
          <a:xfrm>
            <a:off x="503280" y="6890040"/>
            <a:ext cx="2343960" cy="518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8120" cy="7554600"/>
          </a:xfrm>
          <a:prstGeom prst="rect">
            <a:avLst/>
          </a:prstGeom>
          <a:ln w="0">
            <a:noFill/>
          </a:ln>
        </p:spPr>
      </p:pic>
      <p:sp>
        <p:nvSpPr>
          <p:cNvPr id="88" name="PlaceHolder 1"/>
          <p:cNvSpPr>
            <a:spLocks noGrp="1"/>
          </p:cNvSpPr>
          <p:nvPr>
            <p:ph type="ftr" idx="7"/>
          </p:nvPr>
        </p:nvSpPr>
        <p:spPr>
          <a:xfrm>
            <a:off x="3445560" y="6890040"/>
            <a:ext cx="3185280" cy="513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ldNum" idx="8"/>
          </p:nvPr>
        </p:nvSpPr>
        <p:spPr>
          <a:xfrm>
            <a:off x="7224120" y="6890040"/>
            <a:ext cx="2338920" cy="513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0849572-2760-406C-818F-5C1C55F18A58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 type="dt" idx="9"/>
          </p:nvPr>
        </p:nvSpPr>
        <p:spPr>
          <a:xfrm>
            <a:off x="503280" y="6890040"/>
            <a:ext cx="2338920" cy="513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1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3520" cy="7560000"/>
          </a:xfrm>
          <a:prstGeom prst="rect">
            <a:avLst/>
          </a:prstGeom>
          <a:ln w="0">
            <a:noFill/>
          </a:ln>
        </p:spPr>
      </p:pic>
      <p:sp>
        <p:nvSpPr>
          <p:cNvPr id="130" name="PlaceHolder 1"/>
          <p:cNvSpPr>
            <a:spLocks noGrp="1"/>
          </p:cNvSpPr>
          <p:nvPr>
            <p:ph type="ftr" idx="10"/>
          </p:nvPr>
        </p:nvSpPr>
        <p:spPr>
          <a:xfrm>
            <a:off x="3445560" y="6890040"/>
            <a:ext cx="3190680" cy="51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sldNum" idx="11"/>
          </p:nvPr>
        </p:nvSpPr>
        <p:spPr>
          <a:xfrm>
            <a:off x="7224120" y="6890040"/>
            <a:ext cx="2344320" cy="51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BA7308A-906A-4665-A22C-C0D1A8B8B8AA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2" name="PlaceHolder 3"/>
          <p:cNvSpPr>
            <a:spLocks noGrp="1"/>
          </p:cNvSpPr>
          <p:nvPr>
            <p:ph type="dt" idx="12"/>
          </p:nvPr>
        </p:nvSpPr>
        <p:spPr>
          <a:xfrm>
            <a:off x="503280" y="6890040"/>
            <a:ext cx="2344320" cy="51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3" name="PlaceHolder 4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25.xml"/><Relationship Id="rId4" Type="http://schemas.openxmlformats.org/officeDocument/2006/relationships/notesSlide" Target="../notesSlides/notesSlide3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Picture 4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67400" cy="7554240"/>
          </a:xfrm>
          <a:prstGeom prst="rect">
            <a:avLst/>
          </a:prstGeom>
          <a:ln w="0">
            <a:noFill/>
          </a:ln>
        </p:spPr>
      </p:pic>
      <p:sp>
        <p:nvSpPr>
          <p:cNvPr id="178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11720" cy="1372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423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423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423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423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 type="sldNum" idx="16"/>
          </p:nvPr>
        </p:nvSpPr>
        <p:spPr>
          <a:xfrm>
            <a:off x="9228600" y="6190200"/>
            <a:ext cx="425880" cy="292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53D3FF74-F19C-4BD4-B4A2-9C7344AD5F5B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Shout To The Lord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My Jesus My Saviour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Lord there is none like You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 of my days I want to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The wonders of Your mighty love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"/>
          <p:cNvSpPr/>
          <p:nvPr/>
        </p:nvSpPr>
        <p:spPr>
          <a:xfrm>
            <a:off x="686880" y="1659960"/>
            <a:ext cx="1598760" cy="49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1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Shout To The Lord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My comfort My shelter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Tower of refuge and strength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Let every breath all that I am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Never cease to worship You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"/>
          <p:cNvSpPr/>
          <p:nvPr/>
        </p:nvSpPr>
        <p:spPr>
          <a:xfrm>
            <a:off x="686880" y="1659960"/>
            <a:ext cx="1598760" cy="49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1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Shout To The Lord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Shout to the Lord all the Earth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Let us sing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Power and majesty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Praise to the King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"/>
          <p:cNvSpPr/>
          <p:nvPr/>
        </p:nvSpPr>
        <p:spPr>
          <a:xfrm>
            <a:off x="686880" y="1659960"/>
            <a:ext cx="1598760" cy="49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Shout To The Lord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Mountains bow down and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The seas will roar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At the sound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Of Your name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"/>
          <p:cNvSpPr/>
          <p:nvPr/>
        </p:nvSpPr>
        <p:spPr>
          <a:xfrm>
            <a:off x="686880" y="1659960"/>
            <a:ext cx="1598760" cy="49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Shout To The Lord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PlaceHolder 2"/>
          <p:cNvSpPr>
            <a:spLocks noGrp="1"/>
          </p:cNvSpPr>
          <p:nvPr>
            <p:ph type="subTitle"/>
          </p:nvPr>
        </p:nvSpPr>
        <p:spPr>
          <a:xfrm>
            <a:off x="229680" y="183024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I sing for joy at the 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Work of Your hands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Forever I'll love You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Forever I'll stand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Nothing compares to the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Promise I have In You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"/>
          <p:cNvSpPr/>
          <p:nvPr/>
        </p:nvSpPr>
        <p:spPr>
          <a:xfrm>
            <a:off x="686880" y="1659960"/>
            <a:ext cx="1598760" cy="49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Shout To The Lord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 type="subTitle"/>
          </p:nvPr>
        </p:nvSpPr>
        <p:spPr>
          <a:xfrm>
            <a:off x="196200" y="216648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SHOUT WITH JOY TO THE LORD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ALL THE EARTH!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200" spc="-1" strike="noStrike">
                <a:solidFill>
                  <a:srgbClr val="000000"/>
                </a:solidFill>
                <a:latin typeface="Arial"/>
              </a:rPr>
              <a:t>Psalm 100:1</a:t>
            </a:r>
            <a:endParaRPr b="0" lang="en-US" sz="4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Shout To The Lord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My Jesus My Saviour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Lord there is none like You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 of my days I want to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The wonders of Your mighty love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"/>
          <p:cNvSpPr/>
          <p:nvPr/>
        </p:nvSpPr>
        <p:spPr>
          <a:xfrm>
            <a:off x="686880" y="1659960"/>
            <a:ext cx="1598760" cy="49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2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Shout To The Lord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My comfort My shelter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Tower of refuge and strength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Let every breath all that I am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Never cease to worship You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"/>
          <p:cNvSpPr/>
          <p:nvPr/>
        </p:nvSpPr>
        <p:spPr>
          <a:xfrm>
            <a:off x="686880" y="1659960"/>
            <a:ext cx="1598760" cy="49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2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Shout To The Lord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Shout to the Lord all the Earth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Let us sing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Power and majesty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Praise to the King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"/>
          <p:cNvSpPr/>
          <p:nvPr/>
        </p:nvSpPr>
        <p:spPr>
          <a:xfrm>
            <a:off x="686880" y="1659960"/>
            <a:ext cx="1598760" cy="49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Shout To The Lord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Mountains bow down and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The seas will roar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At the sound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Of Your name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"/>
          <p:cNvSpPr/>
          <p:nvPr/>
        </p:nvSpPr>
        <p:spPr>
          <a:xfrm>
            <a:off x="686880" y="1659960"/>
            <a:ext cx="1598760" cy="49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Shout To The Lord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subTitle"/>
          </p:nvPr>
        </p:nvSpPr>
        <p:spPr>
          <a:xfrm>
            <a:off x="229680" y="183024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I sing for joy at the 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Work of Your hands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Forever I'll love You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Forever I'll stand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Nothing compares to the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Promise I have In You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"/>
          <p:cNvSpPr/>
          <p:nvPr/>
        </p:nvSpPr>
        <p:spPr>
          <a:xfrm>
            <a:off x="228600" y="1371960"/>
            <a:ext cx="1598760" cy="49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Shout To The Lord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Shout to the Lord all the Earth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Let us sing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Power and majesty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Praise to the King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"/>
          <p:cNvSpPr/>
          <p:nvPr/>
        </p:nvSpPr>
        <p:spPr>
          <a:xfrm>
            <a:off x="686880" y="1659960"/>
            <a:ext cx="1598760" cy="49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Shout To The Lord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Mountains bow down and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The seas will roar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At the sound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Of Your name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"/>
          <p:cNvSpPr/>
          <p:nvPr/>
        </p:nvSpPr>
        <p:spPr>
          <a:xfrm>
            <a:off x="686880" y="1659960"/>
            <a:ext cx="1598760" cy="49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Shout To The Lord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9" name="PlaceHolder 2"/>
          <p:cNvSpPr>
            <a:spLocks noGrp="1"/>
          </p:cNvSpPr>
          <p:nvPr>
            <p:ph type="subTitle"/>
          </p:nvPr>
        </p:nvSpPr>
        <p:spPr>
          <a:xfrm>
            <a:off x="229680" y="183024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I sing for joy at the 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Work of Your hands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Forever I'll love You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Forever I'll stand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Nothing compares to the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Promise I have In You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0" name=""/>
          <p:cNvSpPr/>
          <p:nvPr/>
        </p:nvSpPr>
        <p:spPr>
          <a:xfrm>
            <a:off x="456840" y="1227960"/>
            <a:ext cx="1598760" cy="49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WHAT A LOVELY NAME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PlaceHolder 2"/>
          <p:cNvSpPr>
            <a:spLocks noGrp="1"/>
          </p:cNvSpPr>
          <p:nvPr>
            <p:ph type="subTitle"/>
          </p:nvPr>
        </p:nvSpPr>
        <p:spPr>
          <a:xfrm>
            <a:off x="228960" y="2960280"/>
            <a:ext cx="9595080" cy="2286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There's a name above all others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Wonderful to hear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Bringing hope and cheer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"/>
          <p:cNvSpPr/>
          <p:nvPr/>
        </p:nvSpPr>
        <p:spPr>
          <a:xfrm>
            <a:off x="686880" y="1659960"/>
            <a:ext cx="1598400" cy="492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1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WHAT A LOVELY NAME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" name="PlaceHolder 2"/>
          <p:cNvSpPr>
            <a:spLocks noGrp="1"/>
          </p:cNvSpPr>
          <p:nvPr>
            <p:ph type="subTitle"/>
          </p:nvPr>
        </p:nvSpPr>
        <p:spPr>
          <a:xfrm>
            <a:off x="228960" y="2960280"/>
            <a:ext cx="9595080" cy="2286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It's the lovely name of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Evermore the same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What a lovely name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"/>
          <p:cNvSpPr/>
          <p:nvPr/>
        </p:nvSpPr>
        <p:spPr>
          <a:xfrm>
            <a:off x="686880" y="1659960"/>
            <a:ext cx="1598400" cy="492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1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WHAT A LOVELY NAME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" name="PlaceHolder 2"/>
          <p:cNvSpPr>
            <a:spLocks noGrp="1"/>
          </p:cNvSpPr>
          <p:nvPr>
            <p:ph type="subTitle"/>
          </p:nvPr>
        </p:nvSpPr>
        <p:spPr>
          <a:xfrm>
            <a:off x="228960" y="2972880"/>
            <a:ext cx="9595080" cy="29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What a lovely name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The name of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Reaching higher far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Than the brightest star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9" name=""/>
          <p:cNvSpPr/>
          <p:nvPr/>
        </p:nvSpPr>
        <p:spPr>
          <a:xfrm>
            <a:off x="686880" y="1659960"/>
            <a:ext cx="1598400" cy="492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WHAT A LOVELY NAME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1" name="PlaceHolder 2"/>
          <p:cNvSpPr>
            <a:spLocks noGrp="1"/>
          </p:cNvSpPr>
          <p:nvPr>
            <p:ph type="subTitle"/>
          </p:nvPr>
        </p:nvSpPr>
        <p:spPr>
          <a:xfrm>
            <a:off x="228960" y="2972880"/>
            <a:ext cx="9595080" cy="29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Sweeter than the songs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They sing in heaven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Let the world proclaim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What a lovely name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"/>
          <p:cNvSpPr/>
          <p:nvPr/>
        </p:nvSpPr>
        <p:spPr>
          <a:xfrm>
            <a:off x="686880" y="1659960"/>
            <a:ext cx="1598400" cy="492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WHAT A LOVELY NAME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4" name="PlaceHolder 2"/>
          <p:cNvSpPr>
            <a:spLocks noGrp="1"/>
          </p:cNvSpPr>
          <p:nvPr>
            <p:ph type="subTitle"/>
          </p:nvPr>
        </p:nvSpPr>
        <p:spPr>
          <a:xfrm>
            <a:off x="228960" y="2972880"/>
            <a:ext cx="9595080" cy="29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Thru His name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There's wondrous power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Power to redeem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Making sinners clean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" name=""/>
          <p:cNvSpPr/>
          <p:nvPr/>
        </p:nvSpPr>
        <p:spPr>
          <a:xfrm>
            <a:off x="686880" y="1659960"/>
            <a:ext cx="1598400" cy="492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2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WHAT A LOVELY NAME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PlaceHolder 2"/>
          <p:cNvSpPr>
            <a:spLocks noGrp="1"/>
          </p:cNvSpPr>
          <p:nvPr>
            <p:ph type="subTitle"/>
          </p:nvPr>
        </p:nvSpPr>
        <p:spPr>
          <a:xfrm>
            <a:off x="228960" y="2972880"/>
            <a:ext cx="9595080" cy="29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By His pow'r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He cleansed the leper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Opened blinded eyes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Caused the dead to rise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"/>
          <p:cNvSpPr/>
          <p:nvPr/>
        </p:nvSpPr>
        <p:spPr>
          <a:xfrm>
            <a:off x="686880" y="1659960"/>
            <a:ext cx="1598400" cy="492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2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WHAT A LOVELY NAME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0" name="PlaceHolder 2"/>
          <p:cNvSpPr>
            <a:spLocks noGrp="1"/>
          </p:cNvSpPr>
          <p:nvPr>
            <p:ph type="subTitle"/>
          </p:nvPr>
        </p:nvSpPr>
        <p:spPr>
          <a:xfrm>
            <a:off x="228960" y="2972880"/>
            <a:ext cx="9595080" cy="29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What a lovely name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The name of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Reaching higher far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Than the brightest star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1" name=""/>
          <p:cNvSpPr/>
          <p:nvPr/>
        </p:nvSpPr>
        <p:spPr>
          <a:xfrm>
            <a:off x="686880" y="1659960"/>
            <a:ext cx="1598400" cy="492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WHAT A LOVELY NAME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PlaceHolder 2"/>
          <p:cNvSpPr>
            <a:spLocks noGrp="1"/>
          </p:cNvSpPr>
          <p:nvPr>
            <p:ph type="subTitle"/>
          </p:nvPr>
        </p:nvSpPr>
        <p:spPr>
          <a:xfrm>
            <a:off x="228960" y="2972880"/>
            <a:ext cx="9595080" cy="29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Sweeter than the songs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They sing in heaven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Let the world proclaim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What a lovely name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"/>
          <p:cNvSpPr/>
          <p:nvPr/>
        </p:nvSpPr>
        <p:spPr>
          <a:xfrm>
            <a:off x="686880" y="1659960"/>
            <a:ext cx="1598400" cy="492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WHAT A LOVELY NAME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6" name="PlaceHolder 2"/>
          <p:cNvSpPr>
            <a:spLocks noGrp="1"/>
          </p:cNvSpPr>
          <p:nvPr>
            <p:ph type="subTitle"/>
          </p:nvPr>
        </p:nvSpPr>
        <p:spPr>
          <a:xfrm>
            <a:off x="228960" y="2972880"/>
            <a:ext cx="9595080" cy="29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He'll return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In clouds of glory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Saints of ev'ry race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Shall behold His face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" name=""/>
          <p:cNvSpPr/>
          <p:nvPr/>
        </p:nvSpPr>
        <p:spPr>
          <a:xfrm>
            <a:off x="686880" y="1659960"/>
            <a:ext cx="1598400" cy="492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3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WHAT A LOVELY NAME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9" name="PlaceHolder 2"/>
          <p:cNvSpPr>
            <a:spLocks noGrp="1"/>
          </p:cNvSpPr>
          <p:nvPr>
            <p:ph type="subTitle"/>
          </p:nvPr>
        </p:nvSpPr>
        <p:spPr>
          <a:xfrm>
            <a:off x="228960" y="2972880"/>
            <a:ext cx="9595080" cy="29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With Him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Enter heaven's city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Ever to proclaim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What a lovely name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" name=""/>
          <p:cNvSpPr/>
          <p:nvPr/>
        </p:nvSpPr>
        <p:spPr>
          <a:xfrm>
            <a:off x="686880" y="1659960"/>
            <a:ext cx="1598400" cy="492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3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WHAT A LOVELY NAME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" name="PlaceHolder 2"/>
          <p:cNvSpPr>
            <a:spLocks noGrp="1"/>
          </p:cNvSpPr>
          <p:nvPr>
            <p:ph type="subTitle"/>
          </p:nvPr>
        </p:nvSpPr>
        <p:spPr>
          <a:xfrm>
            <a:off x="228960" y="2972880"/>
            <a:ext cx="9595080" cy="29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What a lovely name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The name of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Reaching higher far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Than the brightest star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" name=""/>
          <p:cNvSpPr/>
          <p:nvPr/>
        </p:nvSpPr>
        <p:spPr>
          <a:xfrm>
            <a:off x="686880" y="1659960"/>
            <a:ext cx="1598400" cy="492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WHAT A LOVELY NAME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5" name="PlaceHolder 2"/>
          <p:cNvSpPr>
            <a:spLocks noGrp="1"/>
          </p:cNvSpPr>
          <p:nvPr>
            <p:ph type="subTitle"/>
          </p:nvPr>
        </p:nvSpPr>
        <p:spPr>
          <a:xfrm>
            <a:off x="228960" y="2972880"/>
            <a:ext cx="9595080" cy="29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Sweeter than the songs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They sing in heaven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Let the world proclaim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What a lovely name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6" name=""/>
          <p:cNvSpPr/>
          <p:nvPr/>
        </p:nvSpPr>
        <p:spPr>
          <a:xfrm>
            <a:off x="686880" y="1659960"/>
            <a:ext cx="1598400" cy="492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16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Hark The Herald Angels Sing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" name="PlaceHolder 2"/>
          <p:cNvSpPr>
            <a:spLocks noGrp="1"/>
          </p:cNvSpPr>
          <p:nvPr>
            <p:ph type="subTitle"/>
          </p:nvPr>
        </p:nvSpPr>
        <p:spPr>
          <a:xfrm>
            <a:off x="228960" y="2985480"/>
            <a:ext cx="9595800" cy="2973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Hark the herald angels sing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Glory to the newborn King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Peace on earth and mercy mild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God and sinners reconciled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" name=""/>
          <p:cNvSpPr/>
          <p:nvPr/>
        </p:nvSpPr>
        <p:spPr>
          <a:xfrm>
            <a:off x="686880" y="1659960"/>
            <a:ext cx="1599120" cy="49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1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16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Hark The Herald Angels Sing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1" name="PlaceHolder 2"/>
          <p:cNvSpPr>
            <a:spLocks noGrp="1"/>
          </p:cNvSpPr>
          <p:nvPr>
            <p:ph type="subTitle"/>
          </p:nvPr>
        </p:nvSpPr>
        <p:spPr>
          <a:xfrm>
            <a:off x="228960" y="2985480"/>
            <a:ext cx="9595800" cy="2973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Joyful all ye nations rise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Join the triumph of the skies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With th'angelic hosts proclaim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"Christ is born in Bethlehem"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2" name=""/>
          <p:cNvSpPr/>
          <p:nvPr/>
        </p:nvSpPr>
        <p:spPr>
          <a:xfrm>
            <a:off x="686880" y="1659960"/>
            <a:ext cx="1599120" cy="49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1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16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Hark The Herald Angels Sing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4" name="PlaceHolder 2"/>
          <p:cNvSpPr>
            <a:spLocks noGrp="1"/>
          </p:cNvSpPr>
          <p:nvPr>
            <p:ph type="subTitle"/>
          </p:nvPr>
        </p:nvSpPr>
        <p:spPr>
          <a:xfrm>
            <a:off x="228960" y="2771280"/>
            <a:ext cx="9595800" cy="207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Hark! the herald angels sing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"Glory to the newborn King"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5" name=""/>
          <p:cNvSpPr/>
          <p:nvPr/>
        </p:nvSpPr>
        <p:spPr>
          <a:xfrm>
            <a:off x="686880" y="1659960"/>
            <a:ext cx="1599120" cy="49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Refrain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16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Hark The Herald Angels Sing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7" name="PlaceHolder 2"/>
          <p:cNvSpPr>
            <a:spLocks noGrp="1"/>
          </p:cNvSpPr>
          <p:nvPr>
            <p:ph type="subTitle"/>
          </p:nvPr>
        </p:nvSpPr>
        <p:spPr>
          <a:xfrm>
            <a:off x="228960" y="2771280"/>
            <a:ext cx="9595800" cy="2071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Christ by highest heaven adored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Christ the everlasting Lord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Late in time behold him come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Offspring of the Virgin's womb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8" name=""/>
          <p:cNvSpPr/>
          <p:nvPr/>
        </p:nvSpPr>
        <p:spPr>
          <a:xfrm>
            <a:off x="686880" y="1659960"/>
            <a:ext cx="1599120" cy="49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2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16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Hark The Herald Angels Sing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0" name="PlaceHolder 2"/>
          <p:cNvSpPr>
            <a:spLocks noGrp="1"/>
          </p:cNvSpPr>
          <p:nvPr>
            <p:ph type="subTitle"/>
          </p:nvPr>
        </p:nvSpPr>
        <p:spPr>
          <a:xfrm>
            <a:off x="228960" y="2771280"/>
            <a:ext cx="9595800" cy="2071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Veiled in flesh the Godhead see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Hail th'incarnate Deity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Pleased with us in flesh to dwell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Jesus our Immanuel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1" name=""/>
          <p:cNvSpPr/>
          <p:nvPr/>
        </p:nvSpPr>
        <p:spPr>
          <a:xfrm>
            <a:off x="686880" y="1659960"/>
            <a:ext cx="1599120" cy="49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2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16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Hark The Herald Angels Sing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3" name="PlaceHolder 2"/>
          <p:cNvSpPr>
            <a:spLocks noGrp="1"/>
          </p:cNvSpPr>
          <p:nvPr>
            <p:ph type="subTitle"/>
          </p:nvPr>
        </p:nvSpPr>
        <p:spPr>
          <a:xfrm>
            <a:off x="228960" y="2771280"/>
            <a:ext cx="9595800" cy="207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Hark! the herald angels sing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"Glory to the newborn King"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4" name=""/>
          <p:cNvSpPr/>
          <p:nvPr/>
        </p:nvSpPr>
        <p:spPr>
          <a:xfrm>
            <a:off x="686880" y="1659960"/>
            <a:ext cx="1599120" cy="49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Refrain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16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Hark The Herald Angels Sing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6" name="PlaceHolder 2"/>
          <p:cNvSpPr>
            <a:spLocks noGrp="1"/>
          </p:cNvSpPr>
          <p:nvPr>
            <p:ph type="subTitle"/>
          </p:nvPr>
        </p:nvSpPr>
        <p:spPr>
          <a:xfrm>
            <a:off x="228960" y="2771280"/>
            <a:ext cx="9595800" cy="2071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Hail the heaven-born Prince of Peace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Hail the Sun of Righteousness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Light and life to all he brings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Risen with healing in his wings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7" name=""/>
          <p:cNvSpPr/>
          <p:nvPr/>
        </p:nvSpPr>
        <p:spPr>
          <a:xfrm>
            <a:off x="686880" y="1659960"/>
            <a:ext cx="1599120" cy="49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3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16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Hark The Herald Angels Sing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9" name="PlaceHolder 2"/>
          <p:cNvSpPr>
            <a:spLocks noGrp="1"/>
          </p:cNvSpPr>
          <p:nvPr>
            <p:ph type="subTitle"/>
          </p:nvPr>
        </p:nvSpPr>
        <p:spPr>
          <a:xfrm>
            <a:off x="228960" y="2771280"/>
            <a:ext cx="9595800" cy="2071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Mild he lays his glory by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Born that we no more may die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Born to raise us from the earth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Born to give us second birth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0" name=""/>
          <p:cNvSpPr/>
          <p:nvPr/>
        </p:nvSpPr>
        <p:spPr>
          <a:xfrm>
            <a:off x="686880" y="1659960"/>
            <a:ext cx="1599120" cy="49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3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16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Hark The Herald Angels Sing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2" name="PlaceHolder 2"/>
          <p:cNvSpPr>
            <a:spLocks noGrp="1"/>
          </p:cNvSpPr>
          <p:nvPr>
            <p:ph type="subTitle"/>
          </p:nvPr>
        </p:nvSpPr>
        <p:spPr>
          <a:xfrm>
            <a:off x="228960" y="2771280"/>
            <a:ext cx="9595800" cy="207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Hark! the herald angels sing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"Glory to the newborn King"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3" name=""/>
          <p:cNvSpPr/>
          <p:nvPr/>
        </p:nvSpPr>
        <p:spPr>
          <a:xfrm>
            <a:off x="686880" y="1659960"/>
            <a:ext cx="1599120" cy="49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Refrain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Picture 1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67400" cy="7554240"/>
          </a:xfrm>
          <a:prstGeom prst="rect">
            <a:avLst/>
          </a:prstGeom>
          <a:ln w="0">
            <a:noFill/>
          </a:ln>
        </p:spPr>
      </p:pic>
      <p:sp>
        <p:nvSpPr>
          <p:cNvPr id="285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11720" cy="1372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423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423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423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423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6" name="PlaceHolder 2"/>
          <p:cNvSpPr>
            <a:spLocks noGrp="1"/>
          </p:cNvSpPr>
          <p:nvPr>
            <p:ph type="sldNum" idx="17"/>
          </p:nvPr>
        </p:nvSpPr>
        <p:spPr>
          <a:xfrm>
            <a:off x="9228600" y="6190200"/>
            <a:ext cx="425880" cy="292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4308E685-EFB1-4AFE-92FF-877D2FEC0F83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863</TotalTime>
  <Application>LibreOffice/7.5.3.2$Windows_X86_64 LibreOffice_project/9f56dff12ba03b9acd7730a5a481eea045e468f3</Application>
  <AppVersion>15.0000</AppVersion>
  <Words>725</Words>
  <Paragraphs>180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2023-07-25T09:59:38Z</dcterms:created>
  <dc:creator/>
  <dc:description>Those creative commons textures have been used:
http://www.flickr.com/photos/kellyloveswhales/3505365913/ by 'Kelly Loves Whales'
http://www.flickr.com/photos/digitalyardsale/4806075532/in/photostream/ by Nick Merritt
License: https://creativecommons.org/licenses/by-sa/3.0/</dc:description>
  <dc:language>en-US</dc:language>
  <cp:lastModifiedBy/>
  <dcterms:modified xsi:type="dcterms:W3CDTF">2023-12-05T11:57:56Z</dcterms:modified>
  <cp:revision>97</cp:revision>
  <dc:subject/>
  <dc:title>Vintage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1</vt:i4>
  </property>
  <property fmtid="{D5CDD505-2E9C-101B-9397-08002B2CF9AE}" pid="3" name="Notes">
    <vt:i4>2</vt:i4>
  </property>
  <property fmtid="{D5CDD505-2E9C-101B-9397-08002B2CF9AE}" pid="4" name="PresentationFormat">
    <vt:lpwstr>Custom</vt:lpwstr>
  </property>
  <property fmtid="{D5CDD505-2E9C-101B-9397-08002B2CF9AE}" pid="5" name="Slides">
    <vt:i4>40</vt:i4>
  </property>
</Properties>
</file>