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59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54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56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57.xml" ContentType="application/vnd.openxmlformats-officedocument.presentationml.slide+xml"/>
  <Override PartName="/ppt/slides/slide14.xml" ContentType="application/vnd.openxmlformats-officedocument.presentationml.slide+xml"/>
  <Override PartName="/ppt/slides/slide36.xml" ContentType="application/vnd.openxmlformats-officedocument.presentationml.slide+xml"/>
  <Override PartName="/ppt/slides/slide58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59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54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55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56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57.xml.rels" ContentType="application/vnd.openxmlformats-package.relationships+xml"/>
  <Override PartName="/ppt/slides/_rels/slide35.xml.rels" ContentType="application/vnd.openxmlformats-package.relationships+xml"/>
  <Override PartName="/ppt/slides/_rels/slide13.xml.rels" ContentType="application/vnd.openxmlformats-package.relationships+xml"/>
  <Override PartName="/ppt/slides/_rels/slide58.xml.rels" ContentType="application/vnd.openxmlformats-package.relationships+xml"/>
  <Override PartName="/ppt/slides/_rels/slide36.xml.rels" ContentType="application/vnd.openxmlformats-package.relationships+xml"/>
  <Override PartName="/ppt/slides/_rels/slide14.xml.rels" ContentType="application/vnd.openxmlformats-package.relationships+xml"/>
  <Override PartName="/ppt/slides/_rels/slide59.xml.rels" ContentType="application/vnd.openxmlformats-package.relationships+xml"/>
  <Override PartName="/ppt/slides/_rels/slide37.xml.rels" ContentType="application/vnd.openxmlformats-package.relationships+xml"/>
  <Override PartName="/ppt/slides/_rels/slide15.xml.rels" ContentType="application/vnd.openxmlformats-package.relationships+xml"/>
  <Override PartName="/ppt/slides/_rels/slide38.xml.rels" ContentType="application/vnd.openxmlformats-package.relationships+xml"/>
  <Override PartName="/ppt/slides/_rels/slide16.xml.rels" ContentType="application/vnd.openxmlformats-package.relationships+xml"/>
  <Override PartName="/ppt/slides/_rels/slide39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42.xml.rels" ContentType="application/vnd.openxmlformats-package.relationships+xml"/>
  <Override PartName="/ppt/slides/_rels/slide20.xml.rels" ContentType="application/vnd.openxmlformats-package.relationships+xml"/>
  <Override PartName="/ppt/slides/_rels/slide43.xml.rels" ContentType="application/vnd.openxmlformats-package.relationships+xml"/>
  <Override PartName="/ppt/slides/_rels/slide21.xml.rels" ContentType="application/vnd.openxmlformats-package.relationships+xml"/>
  <Override PartName="/ppt/slides/_rels/slide44.xml.rels" ContentType="application/vnd.openxmlformats-package.relationships+xml"/>
  <Override PartName="/ppt/slides/_rels/slide22.xml.rels" ContentType="application/vnd.openxmlformats-package.relationships+xml"/>
  <Override PartName="/ppt/slides/_rels/slide45.xml.rels" ContentType="application/vnd.openxmlformats-package.relationships+xml"/>
  <Override PartName="/ppt/slides/_rels/slide23.xml.rels" ContentType="application/vnd.openxmlformats-package.relationships+xml"/>
  <Override PartName="/ppt/slides/_rels/slide46.xml.rels" ContentType="application/vnd.openxmlformats-package.relationships+xml"/>
  <Override PartName="/ppt/slides/_rels/slide24.xml.rels" ContentType="application/vnd.openxmlformats-package.relationships+xml"/>
  <Override PartName="/ppt/slides/_rels/slide47.xml.rels" ContentType="application/vnd.openxmlformats-package.relationships+xml"/>
  <Override PartName="/ppt/slides/_rels/slide25.xml.rels" ContentType="application/vnd.openxmlformats-package.relationships+xml"/>
  <Override PartName="/ppt/slides/_rels/slide48.xml.rels" ContentType="application/vnd.openxmlformats-package.relationships+xml"/>
  <Override PartName="/ppt/slides/_rels/slide26.xml.rels" ContentType="application/vnd.openxmlformats-package.relationships+xml"/>
  <Override PartName="/ppt/slides/_rels/slide4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52.xml.rels" ContentType="application/vnd.openxmlformats-package.relationships+xml"/>
  <Override PartName="/ppt/slides/_rels/slide30.xml.rels" ContentType="application/vnd.openxmlformats-package.relationships+xml"/>
  <Override PartName="/ppt/slides/_rels/slide53.xml.rels" ContentType="application/vnd.openxmlformats-package.relationships+xml"/>
  <Override PartName="/ppt/slides/_rels/slide31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50.xml.rels" ContentType="application/vnd.openxmlformats-package.relationships+xml"/>
  <Override PartName="/ppt/slides/_rels/slide51.xml.rels" ContentType="application/vnd.openxmlformats-package.relationships+xml"/>
  <Override PartName="/ppt/slides/slide21.xml" ContentType="application/vnd.openxmlformats-officedocument.presentationml.slide+xml"/>
  <Override PartName="/ppt/slides/slide43.xml" ContentType="application/vnd.openxmlformats-officedocument.presentationml.slide+xml"/>
  <Override PartName="/ppt/slides/slide22.xml" ContentType="application/vnd.openxmlformats-officedocument.presentationml.slide+xml"/>
  <Override PartName="/ppt/slides/slide44.xml" ContentType="application/vnd.openxmlformats-officedocument.presentationml.slide+xml"/>
  <Override PartName="/ppt/slides/slide23.xml" ContentType="application/vnd.openxmlformats-officedocument.presentationml.slide+xml"/>
  <Override PartName="/ppt/slides/slide45.xml" ContentType="application/vnd.openxmlformats-officedocument.presentationml.slide+xml"/>
  <Override PartName="/ppt/slides/slide24.xml" ContentType="application/vnd.openxmlformats-officedocument.presentationml.slide+xml"/>
  <Override PartName="/ppt/slides/slide46.xml" ContentType="application/vnd.openxmlformats-officedocument.presentationml.slide+xml"/>
  <Override PartName="/ppt/slides/slide25.xml" ContentType="application/vnd.openxmlformats-officedocument.presentationml.slide+xml"/>
  <Override PartName="/ppt/slides/slide47.xml" ContentType="application/vnd.openxmlformats-officedocument.presentationml.slide+xml"/>
  <Override PartName="/ppt/slides/slide26.xml" ContentType="application/vnd.openxmlformats-officedocument.presentationml.slide+xml"/>
  <Override PartName="/ppt/slides/slide48.xml" ContentType="application/vnd.openxmlformats-officedocument.presentationml.slide+xml"/>
  <Override PartName="/ppt/slides/slide27.xml" ContentType="application/vnd.openxmlformats-officedocument.presentationml.slide+xml"/>
  <Override PartName="/ppt/slides/slide4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52.xml" ContentType="application/vnd.openxmlformats-officedocument.presentationml.slide+xml"/>
  <Override PartName="/ppt/slides/slide31.xml" ContentType="application/vnd.openxmlformats-officedocument.presentationml.slide+xml"/>
  <Override PartName="/ppt/slides/slide53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220937B-ACDD-4C2F-BF0F-768079F2F32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59.xml.rels><?xml version="1.0" encoding="UTF-8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4040" cy="338364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6040" cy="39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18"/>
          </p:nvPr>
        </p:nvSpPr>
        <p:spPr>
          <a:xfrm>
            <a:off x="4402080" y="9553680"/>
            <a:ext cx="3358080" cy="49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6DFEDEE-DC8E-4140-874A-FFD6CFE9DF1B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4040" cy="338364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6040" cy="39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19"/>
          </p:nvPr>
        </p:nvSpPr>
        <p:spPr>
          <a:xfrm>
            <a:off x="4402080" y="9553680"/>
            <a:ext cx="3358080" cy="49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AE90652-3C27-4692-A102-8C8F2CA6F8F4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798A8B-0757-43A0-9092-A99AA6B62D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A471E9-BC98-494D-95EE-3AC9A35935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D57B260-B94C-4E8B-83CB-63B7CD7A243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F4414C5-2529-43B8-9A03-3968A3F5784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E3EC423-D9AE-412B-B819-D23508FCF59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E08CBE7-F7AD-428D-B889-E33775C9CB8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B4BCD9-105F-4A81-BE55-E1F26231A47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C1FA59-F985-44F2-A1EE-B745687DA1B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F0E1594-CC92-4F72-9ACF-ADACA77BD5A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05A1A1-62DB-4695-BCEB-1FEB7CC090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2D0548-48B9-4798-8D2B-0FD6809DB50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254E19-3BDA-4FCB-AC20-579C4235D9F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84897AB-E40E-4A11-9F58-8A1E1D56BFE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3BEDBA0-22B4-402D-AC74-7B1FBE6F7F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0A13096-0032-452C-8DA0-69D43D08164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4279050-B93E-443C-AAE2-8D3B44810A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62F7142-578A-470F-8F37-5ED15EF16A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8C737A5-8ED0-4A38-B05F-ECC9F5822C0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DC86703-1C7C-4C0D-959A-B3C0ADF9536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EB8240B-7C62-435E-9480-9890DBB500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E4DE8A4-92C6-4B36-87A3-D43799021E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B3CA78-9591-44A0-AD27-8BD0DD81E21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D97E862-A197-40BE-803E-26295346B63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9BA17DD-33C6-4753-89DC-27494D47D7D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BB54234-E499-4941-A44A-D04BF7E442F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D682DBD-EC96-4FCD-BF9A-A75A8A6258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49D5D21-4E39-43EF-ABCF-EB33729747E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AE7532B-0FFE-4526-96CE-83FC5D5B2D6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3D272C9-D35A-4BF0-A4AC-44D4888961E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79A37DD-674B-4A3B-BC34-0699C1B5909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08ED1C4-F1E7-4939-B1C6-71461EAD60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C336529-1D75-4999-B38A-B9030EDF0DE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B4747C5-3726-4657-AD8D-B9F057BA1CE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2F235E8-1E24-49E6-A82F-DAB8F75E516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4F5EAF3-2022-4CFB-97A8-4FC14BBE86D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01807CB-5D3B-4E36-A9BC-A51DBC92F50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9627B2F-C204-42A9-8AC7-4E86DC28F3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08E787E-3825-42FA-89E3-7C8314172AF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59F80AB-248E-4787-A946-5FED8406D7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D14FBD5-8CFB-456B-B362-C9DF523309E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4073646-4771-4407-93F2-FD25989B0C6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53C2CD0-33F6-45A5-A64F-4B05949716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6B16DE3-BD7D-4E48-AAAB-C730A5AB012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2151BF6-55CA-444F-935C-FF71F51F779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C1FAF4B-4BDF-4524-AE83-A388368796C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85575D7-D7A5-48F4-9CDC-117FB4A6293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BB7E720-2905-4712-A396-F9E5DB8C379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A2ECA7E-67AC-4595-8CF3-20F965879FB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5240" cy="75517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0080"/>
            <a:ext cx="438480" cy="3635280"/>
            <a:chOff x="0" y="-10080"/>
            <a:chExt cx="438480" cy="36352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13320" y="403920"/>
              <a:ext cx="424440" cy="3221280"/>
            </a:xfrm>
            <a:custGeom>
              <a:avLst/>
              <a:gdLst>
                <a:gd name="textAreaLeft" fmla="*/ -5400 w 424440"/>
                <a:gd name="textAreaRight" fmla="*/ 429480 w 424440"/>
                <a:gd name="textAreaTop" fmla="*/ 5400 h 3221280"/>
                <a:gd name="textAreaBottom" fmla="*/ 3237120 h 32212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657" sy="5657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0080"/>
              <a:ext cx="160560" cy="2218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3120" cy="51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6400" cy="51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0984AAD-982B-42AE-9294-CFA253735C8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6400" cy="51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4226D5-9DB6-4BA1-BC8C-C7BECFC558E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080" cy="755856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924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281FB1-1A0A-416C-9ADD-703B28ADE72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2880" cy="51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040" cy="755352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4200" cy="51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37840" cy="51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3E6DE0-0BC5-4149-B6D5-66E429726F4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37840" cy="51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5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6320" cy="7553160"/>
          </a:xfrm>
          <a:prstGeom prst="rect">
            <a:avLst/>
          </a:prstGeom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0640" cy="13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1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1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1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1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ldNum" idx="16"/>
          </p:nvPr>
        </p:nvSpPr>
        <p:spPr>
          <a:xfrm>
            <a:off x="9228600" y="6190200"/>
            <a:ext cx="424800" cy="2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FD7CADC-B7F7-4128-BFDE-F429C799CECC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228960" y="29854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Glory to the newborn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Peace on earth and mercy mild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and sinners reconciled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228960" y="2985480"/>
            <a:ext cx="9595080" cy="29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Joyful all ye nations rise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Join the triumph of the skies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th'angelic hosts proclaim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"Christ is born in Bethlehem"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080" cy="20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Hark!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"Glory to the newborn King"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Refrain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080" cy="207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by highest heaven adored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the everlasting Lord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Late in time behold him 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Offspring of the Virgin's womb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080" cy="207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Veiled in flesh the Godhead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Hail th'incarnate Deity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Pleased with us in flesh to dwell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our Immanuel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080" cy="20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Hark!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"Glory to the newborn King"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Refrain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080" cy="207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Hail the heaven-born Prince of Peace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Hail the Sun of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Light and life to all he brings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Risen with healing in his wings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080" cy="207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Mild he lays his glory by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that we no more may die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to raise us from the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to give us second birth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Hark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5080" cy="20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Hark! the herald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"Glory to the newborn King"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686880" y="1659960"/>
            <a:ext cx="159840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Refrain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4720" cy="22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to the world the Lord is 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earth receive her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every heart prepare Him room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4720" cy="298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heav'n and nature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heav'n and nature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heav'n and heav'n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nature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228960" y="2960280"/>
            <a:ext cx="9594720" cy="298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Joy to the earth the Savior reigns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men their songs employ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While fields and floods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Rocks hills and plains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subTitle"/>
          </p:nvPr>
        </p:nvSpPr>
        <p:spPr>
          <a:xfrm>
            <a:off x="228960" y="2854080"/>
            <a:ext cx="9594720" cy="251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Repeat the sounding joy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Repeat the sounding joy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Repeat repeat the sounding joy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228960" y="2854080"/>
            <a:ext cx="9594720" cy="251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more let sins and sorrows grow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Nor thorns infest the ground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comes to make His blessings flow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228960" y="2854080"/>
            <a:ext cx="9594720" cy="251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Far as the curse is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Far as the curse is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Far as far as the curse is found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8960" y="2996280"/>
            <a:ext cx="9594720" cy="291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 rules the world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truth and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makes the nations prove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glories of His righteousness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Joy To The World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8960" y="2708280"/>
            <a:ext cx="9594720" cy="291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wonders of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wonders of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wonders wonders of His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Silent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228960" y="2985480"/>
            <a:ext cx="959472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Silent night holy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is calm all is bright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Round yon Virgin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Mother and Child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Silent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8960" y="2697480"/>
            <a:ext cx="959472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Holy infant so tender and mild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Sleep in heavenly peace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Sleep in heavenly peace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Silent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228960" y="3059280"/>
            <a:ext cx="9594720" cy="206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Silent night, holy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Shepherds quake at the sight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Glories stream from heaven afar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Silent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228960" y="3095280"/>
            <a:ext cx="9594720" cy="206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Heavenly hosts sing Alleluia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the Savior is born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the Savior is born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Silent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228960" y="2879280"/>
            <a:ext cx="9594720" cy="317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Silent night holy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Son of God love's pure light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Radiant beams from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Thy holy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Silent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ubTitle"/>
          </p:nvPr>
        </p:nvSpPr>
        <p:spPr>
          <a:xfrm>
            <a:off x="228960" y="3095280"/>
            <a:ext cx="9594720" cy="206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dawn of redeeming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Lord at Thy birth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Jesus Lord at Thy birth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228960" y="2985480"/>
            <a:ext cx="9594720" cy="297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Singing sweetly through the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mountains in reply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Echoing their brave delight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4720" cy="206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228960" y="2879280"/>
            <a:ext cx="9594720" cy="317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Shepherds why this jubilee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Why these songs of happy cheer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great brightness did you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glad tiding did you hear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4720" cy="206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4720" cy="340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Come to Bethlehem and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Him whose birth the angels sing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Come adore on bended knee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Christ the Lord the new-born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4720" cy="206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960" y="2915280"/>
            <a:ext cx="9594720" cy="317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See him in a manger laid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Whom the angels praise above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Mary Joseph lend your aid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While we raise our hearts in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2080" cy="12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Angels We Have Heard on High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4720" cy="206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Gloria in excelsis Deo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>
            <a:off x="686880" y="1659960"/>
            <a:ext cx="159804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8960" y="3021480"/>
            <a:ext cx="9594360" cy="297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still we see the lie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Above thy deep and dreamless sleep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silent stars go by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228960" y="2807280"/>
            <a:ext cx="9594360" cy="340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Yet in thy dark streets shineth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everlasting Light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hopes and fears of all the years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Are met in thee to-night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960" y="2879280"/>
            <a:ext cx="9594360" cy="31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Christ is born of Mary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gathered all above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While mortals sleep the angels keep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Their watch of wondering love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subTitle"/>
          </p:nvPr>
        </p:nvSpPr>
        <p:spPr>
          <a:xfrm>
            <a:off x="228960" y="2807280"/>
            <a:ext cx="9594360" cy="340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morning stars, together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Proclaim the holy birth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praises sing to God the King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peace to men on earth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228960" y="2807280"/>
            <a:ext cx="9594360" cy="340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How silently how silently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wondrous gift is given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 God imparts to human hearts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blessings of his heaven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228960" y="2771280"/>
            <a:ext cx="9594360" cy="38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ear may hear his coming,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in this world of sin,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meek souls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Will receive him still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dear Christ enters 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228960" y="2915280"/>
            <a:ext cx="9594360" cy="31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children pure and happy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Pray to the blessed Child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misery cries out to thee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Son of the mother mild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subTitle"/>
          </p:nvPr>
        </p:nvSpPr>
        <p:spPr>
          <a:xfrm>
            <a:off x="228960" y="2915280"/>
            <a:ext cx="9594360" cy="38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charity stands watching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faith holds wide the door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dark night wakes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glory breaks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Christmas comes once more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ubTitle"/>
          </p:nvPr>
        </p:nvSpPr>
        <p:spPr>
          <a:xfrm>
            <a:off x="228960" y="2591280"/>
            <a:ext cx="9594360" cy="38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holy Child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Descend to us we pray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Cast out our sin and enter 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 born in us to-day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5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720" cy="125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O Little Town of Bethlehem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subTitle"/>
          </p:nvPr>
        </p:nvSpPr>
        <p:spPr>
          <a:xfrm>
            <a:off x="228960" y="2591280"/>
            <a:ext cx="9594360" cy="38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We hear the Christmas angels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great glad tidings tell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 come to us abide with us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Our Lord Emmanuel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"/>
          <p:cNvSpPr/>
          <p:nvPr/>
        </p:nvSpPr>
        <p:spPr>
          <a:xfrm>
            <a:off x="686880" y="1659960"/>
            <a:ext cx="15976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5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subTitle"/>
          </p:nvPr>
        </p:nvSpPr>
        <p:spPr>
          <a:xfrm>
            <a:off x="228960" y="3129480"/>
            <a:ext cx="9594000" cy="406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first Noel the angel did say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Was to certain poor shepherds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fields as they lay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 fields where they lay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Keeping their sheep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228960" y="2807280"/>
            <a:ext cx="9594000" cy="340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a cold winter's night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That was so deep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Noel Noel Noel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is the King of Israel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228960" y="2879280"/>
            <a:ext cx="9594000" cy="317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They looked up and saw a star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Shining in the East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Beyond them far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to the earth it gave great light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subTitle"/>
          </p:nvPr>
        </p:nvSpPr>
        <p:spPr>
          <a:xfrm>
            <a:off x="228960" y="2807280"/>
            <a:ext cx="9594000" cy="340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so it continued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Both day and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Noel Noel Noel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is the King of Israel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subTitle"/>
          </p:nvPr>
        </p:nvSpPr>
        <p:spPr>
          <a:xfrm>
            <a:off x="228960" y="2807280"/>
            <a:ext cx="9594000" cy="340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by the light of that same star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Three wise men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Came from country far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seek for a King was their intent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subTitle"/>
          </p:nvPr>
        </p:nvSpPr>
        <p:spPr>
          <a:xfrm>
            <a:off x="228960" y="2591280"/>
            <a:ext cx="9594000" cy="3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to follow the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Star wherever it went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Noel Noel Noel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is the King of Israel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subTitle"/>
          </p:nvPr>
        </p:nvSpPr>
        <p:spPr>
          <a:xfrm>
            <a:off x="228960" y="2915280"/>
            <a:ext cx="9594000" cy="317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This star drew night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 northwest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O'er Bethlehem it took its rest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there it did both stop and stay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subTitle"/>
          </p:nvPr>
        </p:nvSpPr>
        <p:spPr>
          <a:xfrm>
            <a:off x="228960" y="2555280"/>
            <a:ext cx="9594000" cy="3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Right over the place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Where Jesus lay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Noel Noel Noel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is the King of Israel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subTitle"/>
          </p:nvPr>
        </p:nvSpPr>
        <p:spPr>
          <a:xfrm>
            <a:off x="228960" y="2591280"/>
            <a:ext cx="9594000" cy="3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Then entered in those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Wise men three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Full reverently upon their knee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offered there in his presence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5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228240" y="228600"/>
            <a:ext cx="8451360" cy="12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First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subTitle"/>
          </p:nvPr>
        </p:nvSpPr>
        <p:spPr>
          <a:xfrm>
            <a:off x="228960" y="2591280"/>
            <a:ext cx="9594000" cy="385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Their gold and myrrh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frankincense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Noel Noel Noel Noel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Born is the King of Israel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"/>
          <p:cNvSpPr/>
          <p:nvPr/>
        </p:nvSpPr>
        <p:spPr>
          <a:xfrm>
            <a:off x="686880" y="1659960"/>
            <a:ext cx="1597320" cy="4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5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6320" cy="7553160"/>
          </a:xfrm>
          <a:prstGeom prst="rect">
            <a:avLst/>
          </a:prstGeom>
          <a:ln w="0">
            <a:noFill/>
          </a:ln>
        </p:spPr>
      </p:pic>
      <p:sp>
        <p:nvSpPr>
          <p:cNvPr id="334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0640" cy="13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1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1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1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1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sldNum" idx="17"/>
          </p:nvPr>
        </p:nvSpPr>
        <p:spPr>
          <a:xfrm>
            <a:off x="9228600" y="6190200"/>
            <a:ext cx="424800" cy="2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CC5BF65-76FF-49FE-B794-5234EFC076D7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2023-12-18T16:31:52Z</dcterms:modified>
  <cp:revision>100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