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1.xml.rels" ContentType="application/vnd.openxmlformats-package.relationships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15C92C6-1741-46DF-8716-7BBE7D96E3A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760" cy="338436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760" cy="39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58800" cy="49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245159-B1F6-45E4-B7CA-EB928E8811C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760" cy="338436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760" cy="39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58800" cy="49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580EEA-8C81-49BE-992D-F9C3FE99DBC1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40DCD09-F0B7-453D-A768-A2ED88897D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4EF485-C2E8-48EA-878E-4AF1DE133F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6D2A9F-BB0A-4541-BEA6-FE0CAE0F79E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A8EB84-16DD-47B1-A6CC-66F29B527B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79210C-2872-433B-AA84-269D23CC9A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D8380E-59B5-4299-BF4F-EDDA41022BB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F09CF4-BE2B-4222-B014-9BD9C3B1E1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F51EEC-7F2C-4705-9790-DC703D87E7C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CC14AD-45E9-4E65-9486-A7DCE486C0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D87032-78E0-4E4C-A7A1-88C91A25D94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0FD5F8-0794-4125-AC43-28BE6FAC20A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E36472-2657-45CD-A88F-C7454C1674C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47DF327-43F3-444A-AE02-E11182D6AB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B07CA24-C919-4BBE-B37C-6DF8A09ABC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B37837B-35D0-4A8F-AECE-7241FD6A099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72C945-A2D4-4A4F-90B8-548CC6EB50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BA7582C-7757-4F06-8725-156FCD9BC97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43C7D29-0651-40FD-BE12-E9175CF5ED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5EB2353-BA14-4D40-A19D-E03A55728D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BA221D-C74A-45AE-98B8-CB9671BB79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0DADAF6-CE16-4A3D-9BE1-B1F3C44001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D2A9840-3F89-4D56-A7CE-1D711A54DD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3D64528-55A9-4D84-A9DD-5CFC9D7C72D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A310B82-6E07-4FFF-B9EC-BA61926B0BF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DD6EBDC-468E-403B-95C3-768FCEF6EA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50EFE95-5310-4A61-95C8-1719403FC2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915735F-3E8F-4B67-9BEC-0457CAFE50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773714F-1093-42FF-B615-4770636C6BB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8B2DAD1-CF37-4785-A8AD-6C4D7669D8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5A67F8A-4C34-443C-A706-63FC2248551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0D99675-6276-4293-B933-51B380F90F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53EA2FA-74E2-4204-BBEA-4240758C60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79D937D-1947-42A9-A033-93FD4F10F5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512AB8B-746C-4D3C-95A3-F4447E66F15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C688F5F-7F6F-483A-B1BD-295E6991DD3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3B71380-703F-4472-AB06-D866F3BCC04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C0B972A-37DD-427A-A9D9-B711BD97172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906B031-D7EB-41AA-874D-E5E24F10F6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5F36B51-596F-470A-83F9-FC8B026AB4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B130AE6-209E-492A-862A-E64D7AC2C81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10A1065-9696-4DBC-8D33-CDE62D7618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C587795-6CA4-4549-8F4F-F8D6F332105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8DAC63F-E973-441C-A6CA-884DE99976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46CBE21-D586-4CF6-8C75-E037793FEA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F713735-A459-4B3A-A086-7811F8486C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162BAB8-4268-40D7-AC8F-BE0CD5DF05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7CD8760-5EFD-4B7E-BD5E-9A919D2A60F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2187C9E-C105-4232-9AC1-F9B51BAB61A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8627642-9FB1-45CA-ADB4-BFDF084E4F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00C2066-62AC-4736-AC59-06E2D925AB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9622F90-39DA-42E6-86DC-9363762F05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2D20CDE-69A9-43CA-A5AA-584EE17FBC3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36F4A71-AEDA-4D19-8B45-C40A31020DE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E6D404A-4B85-4BD1-892E-5D53DCDEEBA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B096E1B-2568-486F-A4B5-699A06D287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67B78A7-1630-4653-9DA1-DB0A74BA8BA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32CCDE3-9FCC-4AAB-93DE-E86078F9F5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2507004-878B-43E9-BF5A-1B6BD0A33C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E5101B7-B185-4119-9A67-37A744F06A0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9590FA5-6762-4128-9BBD-24E00A92ADF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960" cy="75524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9360"/>
            <a:ext cx="440640" cy="3636000"/>
            <a:chOff x="0" y="-9360"/>
            <a:chExt cx="440640" cy="36360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4760" y="404640"/>
              <a:ext cx="425160" cy="3222000"/>
            </a:xfrm>
            <a:custGeom>
              <a:avLst/>
              <a:gdLst>
                <a:gd name="textAreaLeft" fmla="*/ -5040 w 425160"/>
                <a:gd name="textAreaRight" fmla="*/ 429840 w 425160"/>
                <a:gd name="textAreaTop" fmla="*/ 5040 h 3222000"/>
                <a:gd name="textAreaBottom" fmla="*/ 3236760 h 3222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81" sy="56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9360"/>
              <a:ext cx="161280" cy="2219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384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A770405-C83E-4BF8-975B-25035F55992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7120" cy="5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E7AB670-0B0E-4228-A8D1-6960C7C6BDC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160" cy="7559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9032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3028B9-A3D1-4C9C-AFAA-D1AF92EFFD7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960" cy="51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760" cy="755424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492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856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8DDFC9-FCCF-4858-B2F0-D22F1A7BEB6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8560" cy="51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3B9CC1-989D-4001-B953-FAAB7BFBD8F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040" cy="7553880"/>
          </a:xfrm>
          <a:prstGeom prst="rect">
            <a:avLst/>
          </a:prstGeom>
          <a:ln w="0">
            <a:noFill/>
          </a:ln>
        </p:spPr>
      </p:pic>
      <p:sp>
        <p:nvSpPr>
          <p:cNvPr id="22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360" cy="13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5520" cy="2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F4B4671-2DE5-422B-A7D3-762789703F8F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5080" cy="228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to the world the Lord is 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earth receive her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heart prepare Him room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5080" cy="29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heav'n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5080" cy="29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to the earth the Savior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men their songs employ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fields and floods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Rocks hills and plains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5080" cy="25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5080" cy="25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let sins and sorrows grow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Nor thorns infest the ground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comes to make His blessings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5080" cy="25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8960" y="2996280"/>
            <a:ext cx="9595080" cy="291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rules the world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truth and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makes the nations prove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glories of His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960" y="2708280"/>
            <a:ext cx="9595080" cy="291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7040" cy="7553880"/>
          </a:xfrm>
          <a:prstGeom prst="rect">
            <a:avLst/>
          </a:prstGeom>
          <a:ln w="0">
            <a:noFill/>
          </a:ln>
        </p:spPr>
      </p:pic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1360" cy="13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5520" cy="2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DD0C371A-CABF-4DCF-8763-B76037E8CD6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2023-12-11T11:40:19Z</dcterms:modified>
  <cp:revision>98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