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3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14A4B6C-7E07-4496-BC2F-F9705C87974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7280" cy="3386880"/>
          </a:xfrm>
          <a:prstGeom prst="rect">
            <a:avLst/>
          </a:prstGeom>
          <a:ln w="0">
            <a:noFill/>
          </a:ln>
        </p:spPr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9280" cy="395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sldNum" idx="21"/>
          </p:nvPr>
        </p:nvSpPr>
        <p:spPr>
          <a:xfrm>
            <a:off x="4402080" y="9553680"/>
            <a:ext cx="3361320" cy="49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5556F30-6E87-4C0D-8BFA-225FF3B12582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7280" cy="3386880"/>
          </a:xfrm>
          <a:prstGeom prst="rect">
            <a:avLst/>
          </a:prstGeom>
          <a:ln w="0">
            <a:noFill/>
          </a:ln>
        </p:spPr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9280" cy="395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sldNum" idx="22"/>
          </p:nvPr>
        </p:nvSpPr>
        <p:spPr>
          <a:xfrm>
            <a:off x="4402080" y="9553680"/>
            <a:ext cx="3361320" cy="49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DA144E1-FCE4-46E7-BDDC-C8342FD6831C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821F392-38F5-4AD4-B79F-C6E38669A15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7CC28F-4B30-429A-96CF-8D9E030A672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BD8C65-EDE3-4AAF-AE5A-1B9F10110A0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5513AB4-FC30-4F70-94E7-6F2DCD98BC3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7FE559D-010E-4A58-8FC2-E1358D4DB4A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73D5742-9C9C-40C3-AD3E-0CFBAFE69C9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AD50D2E-8850-4A03-BE84-B40859F0609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2AE9BDC-F218-49A8-88C7-58DDBC50ABB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4A95039-B6C1-485F-BA6D-03C789F3EE8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79BB1E9-AC1C-4F2C-AED3-CF334901ADF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2347CAC-CDB1-49E2-AE9F-881B3BA17FA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775F2CD-D295-4555-BC30-16B6A780198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519DFFA-DB1F-4978-BCE3-34CEDED7508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2C4BD4D-DB28-456D-A5AE-C45F22038EA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2A463CC-AD83-48FB-9E67-D0095CD8D0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06AAEAB-52B2-42FB-AF32-7DE3F95FE76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F032BB4-B77A-4F89-A7BE-81E5BBC5970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E294D3C-D959-4AA4-A531-F42AF789740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0CE9651-6501-43FC-B4B7-CB9507317CB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4373A46-FAA9-4118-A717-050EAE6A57F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E6C5102-8A4A-43CF-982C-30525883DE7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5736D0B-9A88-4053-A599-2D03FAD4EB0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55E6BD1-F6E0-4F59-A602-0DFD748C699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45E6737-2195-45B0-B3FF-1056C0D5B26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952F743-5C71-4CB0-BB9E-B0A135F469C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FF707E0-5059-423F-AC85-CC1DA8E19BE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F0EFD49-C5CD-454A-943B-FFEFB3EC099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3DDC6E0-3F18-4AD7-8FC0-AF58DED0415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82559FC-FF15-4A0D-9A5A-28ED22CCC9D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81EDFEA-077F-4011-AAAF-E9B76AF00BE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B0AF3A6-E4B9-4B4F-BF46-EE514AD06F0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117375C-E3A8-45CE-BDEB-87261768105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B6754D3-8F27-4629-8BD1-C5A16D0063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CD629E5-B501-45E0-8760-BE7E3CDC12C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09C51D7-F666-425F-822B-4FE1D57463F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2CCD5C0-3178-439F-B852-49D1210F1AC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29CF1B8-DBF5-485F-8218-5EF1A4A7AC9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93C0A7C-460F-476B-9560-A4171226B06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1A85E14-45CC-4867-9796-E899B6FBB41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B51ADDD-CF16-4659-9DC7-0D579C24F98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61D9CDB-A6AC-4553-B8BD-702CBE3CF09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E98D6DD-CFA1-4790-9CD5-9FBDB0B99E6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19A8679-12AE-42EA-8DA7-22B5A3F6953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BCA03E9-9A07-4855-8DBF-B06DB5DDD07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6D4DB9A-E1D2-4DEA-9808-528A3ED7309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7CC7FC8-36C3-41CC-B750-9E6FF004FE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1948DD8-F713-437D-8328-621B33E858D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DE1145D-034D-41F6-A6FD-A5447515D6E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76E05F7-FC4F-42D7-BCCC-4F2BC92B8A6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7F07A15-C745-4D02-ABEA-3AB28966B6A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22439B8-F300-412E-B6D7-C6B7F14F4EF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A33B305-D25D-41B2-933B-9545FEE66B9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32F893B-E92A-460C-AE15-09663C2D360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1196FF4-71FE-4084-B462-BF58B15867D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E331A12-B5C2-45F7-AA94-403634016FB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6BB4006-BE8F-4ACC-8D11-0E02620443B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8987FCE-2513-41DC-BF1B-4711F991209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5B18F00-EBCC-49F0-BFF1-DCA0C68EC17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425A10C-1620-407C-96C0-86022133A51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E56A17A-2917-48DC-B521-FD02CB90B01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6840"/>
            <a:ext cx="448200" cy="3638520"/>
            <a:chOff x="0" y="-6840"/>
            <a:chExt cx="448200" cy="36385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0160" y="406800"/>
              <a:ext cx="427680" cy="3224520"/>
            </a:xfrm>
            <a:custGeom>
              <a:avLst/>
              <a:gdLst>
                <a:gd name="textAreaLeft" fmla="*/ -3600 w 427680"/>
                <a:gd name="textAreaRight" fmla="*/ 431280 w 427680"/>
                <a:gd name="textAreaTop" fmla="*/ 3600 h 3224520"/>
                <a:gd name="textAreaBottom" fmla="*/ 3235320 h 32245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66" sy="57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7200"/>
              <a:ext cx="163800" cy="22215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6360" cy="5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9640" cy="5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DD8065-AD7B-468B-B493-7E60B918DD6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9640" cy="5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4600" cy="756108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9176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63A4803-E0E7-4DC3-A7FB-430C92ABEFF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540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320" cy="756180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360" y="-720"/>
            <a:ext cx="466920" cy="3645000"/>
            <a:chOff x="360" y="-720"/>
            <a:chExt cx="466920" cy="364500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32760" y="412920"/>
              <a:ext cx="434160" cy="3231000"/>
            </a:xfrm>
            <a:custGeom>
              <a:avLst/>
              <a:gdLst>
                <a:gd name="textAreaLeft" fmla="*/ 720 w 434160"/>
                <a:gd name="textAreaRight" fmla="*/ 435960 w 434160"/>
                <a:gd name="textAreaTop" fmla="*/ -72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72" sy="59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360" y="-1080"/>
              <a:ext cx="16992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9248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5258348-5237-4332-848B-2CC567C101F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0280" cy="7556760"/>
          </a:xfrm>
          <a:prstGeom prst="rect">
            <a:avLst/>
          </a:prstGeom>
          <a:ln w="0">
            <a:noFill/>
          </a:ln>
        </p:spPr>
      </p:pic>
      <p:sp>
        <p:nvSpPr>
          <p:cNvPr id="133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744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108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5BDB0C2-3A9D-4E65-92C5-9AA68F62C3A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108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880" cy="7560360"/>
          </a:xfrm>
          <a:prstGeom prst="rect">
            <a:avLst/>
          </a:prstGeom>
          <a:ln w="0">
            <a:noFill/>
          </a:ln>
        </p:spPr>
      </p:pic>
      <p:sp>
        <p:nvSpPr>
          <p:cNvPr id="175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9104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B71CCC7-A8BF-4C44-AFAD-690FB40A3F0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3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9560" cy="7556400"/>
          </a:xfrm>
          <a:prstGeom prst="rect">
            <a:avLst/>
          </a:prstGeom>
          <a:ln w="0">
            <a:noFill/>
          </a:ln>
        </p:spPr>
      </p:pic>
      <p:sp>
        <p:nvSpPr>
          <p:cNvPr id="22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3880" cy="137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4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4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4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4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28040" cy="29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08F86FA6-DE0F-4B99-876F-4B4C258D2909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194760" y="2058120"/>
            <a:ext cx="9596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love You, Lord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For Your mercy never fails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All my days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I've been held in Your hands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From the moment that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wake up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Until I lay my head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 I will sing of the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Oh, I will sing of the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love Your voice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led me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Through the fire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In the darkest night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are close like no other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I've known You as a Father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I've known You as a Friend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I have lived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In the 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Oh, I will sing of the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my life laid down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I'm surrendered now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give You everything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my life laid down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I'm surrendered now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 give You everything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'Cause Your goodness is Running after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It's running after me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Oh, I’m gonna sing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Of the Goodness of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Georgia"/>
              </a:rPr>
              <a:t>(I’m gonna sing, I’m gonna Sing)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‘</a:t>
            </a: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Cause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faithful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And all my life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Georgia"/>
              </a:rPr>
              <a:t>You have been so, so good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660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Goodness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subTitle"/>
          </p:nvPr>
        </p:nvSpPr>
        <p:spPr>
          <a:xfrm>
            <a:off x="191520" y="2058120"/>
            <a:ext cx="960588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With every breath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That I am able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Oh, I’m gonna sing of the Goodness of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Georgia"/>
              </a:rPr>
              <a:t>Oh, I’m gonna sing of the Goodness of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2240" cy="102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 To Jesus I Surrender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to Jesus I surrender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to Him I freely give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will ever love and trust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His presence daily live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"/>
          <p:cNvSpPr/>
          <p:nvPr/>
        </p:nvSpPr>
        <p:spPr>
          <a:xfrm>
            <a:off x="456840" y="149076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 To Jesus I Surrender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subTitle"/>
          </p:nvPr>
        </p:nvSpPr>
        <p:spPr>
          <a:xfrm>
            <a:off x="228960" y="25153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surrender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surrender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to Thee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blessed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surrender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"/>
          <p:cNvSpPr/>
          <p:nvPr/>
        </p:nvSpPr>
        <p:spPr>
          <a:xfrm>
            <a:off x="456840" y="148896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 To Jesus I Surrender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subTitle"/>
          </p:nvPr>
        </p:nvSpPr>
        <p:spPr>
          <a:xfrm>
            <a:off x="228960" y="21913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to Jesus I surrender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Make me Savior Wholly Thine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me feel Thy Holy Spirit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Truly know that Thou art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"/>
          <p:cNvSpPr/>
          <p:nvPr/>
        </p:nvSpPr>
        <p:spPr>
          <a:xfrm>
            <a:off x="456840" y="149076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 To Jesus I Surrender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subTitle"/>
          </p:nvPr>
        </p:nvSpPr>
        <p:spPr>
          <a:xfrm>
            <a:off x="228960" y="25153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surrender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surrender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to Thee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blessed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surrender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"/>
          <p:cNvSpPr/>
          <p:nvPr/>
        </p:nvSpPr>
        <p:spPr>
          <a:xfrm>
            <a:off x="456840" y="148896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 To Jesus I Surrender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228960" y="21913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to Jesus I surrender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I give myself to Thee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Fill me with Thy love and power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Thy blessing fall on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"/>
          <p:cNvSpPr/>
          <p:nvPr/>
        </p:nvSpPr>
        <p:spPr>
          <a:xfrm>
            <a:off x="456840" y="149076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 To Jesus I Surrender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subTitle"/>
          </p:nvPr>
        </p:nvSpPr>
        <p:spPr>
          <a:xfrm>
            <a:off x="228960" y="2515320"/>
            <a:ext cx="9596160" cy="32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surrender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surrender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to Thee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blessed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surrender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"/>
          <p:cNvSpPr/>
          <p:nvPr/>
        </p:nvSpPr>
        <p:spPr>
          <a:xfrm>
            <a:off x="456840" y="1488960"/>
            <a:ext cx="18273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He Is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subTitle"/>
          </p:nvPr>
        </p:nvSpPr>
        <p:spPr>
          <a:xfrm>
            <a:off x="228240" y="2549880"/>
            <a:ext cx="9596160" cy="476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is Lord He is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has risen from the dead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 is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Ev'ry knee shall bow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Ev'ry tongue confess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Jesus Christ is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                       </a:t>
            </a: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(2x)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"/>
          <p:cNvSpPr/>
          <p:nvPr/>
        </p:nvSpPr>
        <p:spPr>
          <a:xfrm>
            <a:off x="456840" y="1490760"/>
            <a:ext cx="20577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520" cy="12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He Is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subTitle"/>
          </p:nvPr>
        </p:nvSpPr>
        <p:spPr>
          <a:xfrm>
            <a:off x="228960" y="254988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He’s My Lord He’s My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has risen from the dead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he’s my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Ev'ry knee shall bow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Ev'ry tongue confess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Jesus Christ is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"/>
          <p:cNvSpPr/>
          <p:nvPr/>
        </p:nvSpPr>
        <p:spPr>
          <a:xfrm>
            <a:off x="456840" y="1490760"/>
            <a:ext cx="2057760" cy="54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9560" cy="7556400"/>
          </a:xfrm>
          <a:prstGeom prst="rect">
            <a:avLst/>
          </a:prstGeom>
          <a:ln w="0">
            <a:noFill/>
          </a:ln>
        </p:spPr>
      </p:pic>
      <p:sp>
        <p:nvSpPr>
          <p:cNvPr id="28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3880" cy="137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4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4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4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4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ldNum" idx="20"/>
          </p:nvPr>
        </p:nvSpPr>
        <p:spPr>
          <a:xfrm>
            <a:off x="9228600" y="6190200"/>
            <a:ext cx="428040" cy="29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DB64E8F2-9C66-4877-881A-D7EA869C025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2023-11-06T19:46:59Z</dcterms:modified>
  <cp:revision>86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