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42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Layouts/slideLayout5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5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0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32.xml" ContentType="application/vnd.openxmlformats-officedocument.presentationml.slide+xml"/>
  <Override PartName="/ppt/slides/slide11.xml" ContentType="application/vnd.openxmlformats-officedocument.presentationml.slide+xml"/>
  <Override PartName="/ppt/slides/slide33.xml" ContentType="application/vnd.openxmlformats-officedocument.presentationml.slide+xml"/>
  <Override PartName="/ppt/slides/slide12.xml" ContentType="application/vnd.openxmlformats-officedocument.presentationml.slide+xml"/>
  <Override PartName="/ppt/slides/slide34.xml" ContentType="application/vnd.openxmlformats-officedocument.presentationml.slide+xml"/>
  <Override PartName="/ppt/slides/slide13.xml" ContentType="application/vnd.openxmlformats-officedocument.presentationml.slide+xml"/>
  <Override PartName="/ppt/slides/slide35.xml" ContentType="application/vnd.openxmlformats-officedocument.presentationml.slide+xml"/>
  <Override PartName="/ppt/slides/slide14.xml" ContentType="application/vnd.openxmlformats-officedocument.presentationml.slide+xml"/>
  <Override PartName="/ppt/slides/slide36.xml" ContentType="application/vnd.openxmlformats-officedocument.presentationml.slide+xml"/>
  <Override PartName="/ppt/slides/slide15.xml" ContentType="application/vnd.openxmlformats-officedocument.presentationml.slide+xml"/>
  <Override PartName="/ppt/slides/slide37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s/slide17.xml" ContentType="application/vnd.openxmlformats-officedocument.presentationml.slide+xml"/>
  <Override PartName="/ppt/slides/slide39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4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32.xml.rels" ContentType="application/vnd.openxmlformats-package.relationships+xml"/>
  <Override PartName="/ppt/slides/_rels/slide10.xml.rels" ContentType="application/vnd.openxmlformats-package.relationships+xml"/>
  <Override PartName="/ppt/slides/_rels/slide33.xml.rels" ContentType="application/vnd.openxmlformats-package.relationships+xml"/>
  <Override PartName="/ppt/slides/_rels/slide11.xml.rels" ContentType="application/vnd.openxmlformats-package.relationships+xml"/>
  <Override PartName="/ppt/slides/_rels/slide34.xml.rels" ContentType="application/vnd.openxmlformats-package.relationships+xml"/>
  <Override PartName="/ppt/slides/_rels/slide12.xml.rels" ContentType="application/vnd.openxmlformats-package.relationships+xml"/>
  <Override PartName="/ppt/slides/_rels/slide35.xml.rels" ContentType="application/vnd.openxmlformats-package.relationships+xml"/>
  <Override PartName="/ppt/slides/_rels/slide13.xml.rels" ContentType="application/vnd.openxmlformats-package.relationships+xml"/>
  <Override PartName="/ppt/slides/_rels/slide36.xml.rels" ContentType="application/vnd.openxmlformats-package.relationships+xml"/>
  <Override PartName="/ppt/slides/_rels/slide14.xml.rels" ContentType="application/vnd.openxmlformats-package.relationships+xml"/>
  <Override PartName="/ppt/slides/_rels/slide37.xml.rels" ContentType="application/vnd.openxmlformats-package.relationships+xml"/>
  <Override PartName="/ppt/slides/_rels/slide15.xml.rels" ContentType="application/vnd.openxmlformats-package.relationships+xml"/>
  <Override PartName="/ppt/slides/_rels/slide38.xml.rels" ContentType="application/vnd.openxmlformats-package.relationships+xml"/>
  <Override PartName="/ppt/slides/_rels/slide16.xml.rels" ContentType="application/vnd.openxmlformats-package.relationships+xml"/>
  <Override PartName="/ppt/slides/_rels/slide39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42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4"/>
          <p:cNvSpPr>
            <a:spLocks noGrp="1"/>
          </p:cNvSpPr>
          <p:nvPr>
            <p:ph type="dt" idx="16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5"/>
          <p:cNvSpPr>
            <a:spLocks noGrp="1"/>
          </p:cNvSpPr>
          <p:nvPr>
            <p:ph type="ftr" idx="17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1" name="PlaceHolder 6"/>
          <p:cNvSpPr>
            <a:spLocks noGrp="1"/>
          </p:cNvSpPr>
          <p:nvPr>
            <p:ph type="sldNum" idx="18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BA4D476-2931-4833-9151-BBBCE9AE7232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42.xml.rels><?xml version="1.0" encoding="UTF-8"?>
<Relationships xmlns="http://schemas.openxmlformats.org/package/2006/relationships"><Relationship Id="rId1" Type="http://schemas.openxmlformats.org/officeDocument/2006/relationships/slide" Target="../slides/slide42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5840" cy="3385440"/>
          </a:xfrm>
          <a:prstGeom prst="rect">
            <a:avLst/>
          </a:prstGeom>
          <a:ln w="0">
            <a:noFill/>
          </a:ln>
        </p:spPr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7840" cy="3952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sldNum" idx="21"/>
          </p:nvPr>
        </p:nvSpPr>
        <p:spPr>
          <a:xfrm>
            <a:off x="4402080" y="9553680"/>
            <a:ext cx="3359880" cy="49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2E81CC4-9EF8-44BF-A136-E6DBD737253E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5840" cy="3385440"/>
          </a:xfrm>
          <a:prstGeom prst="rect">
            <a:avLst/>
          </a:prstGeom>
          <a:ln w="0">
            <a:noFill/>
          </a:ln>
        </p:spPr>
      </p:sp>
      <p:sp>
        <p:nvSpPr>
          <p:cNvPr id="345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7840" cy="3952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PlaceHolder 3"/>
          <p:cNvSpPr>
            <a:spLocks noGrp="1"/>
          </p:cNvSpPr>
          <p:nvPr>
            <p:ph type="sldNum" idx="22"/>
          </p:nvPr>
        </p:nvSpPr>
        <p:spPr>
          <a:xfrm>
            <a:off x="4402080" y="9553680"/>
            <a:ext cx="3359880" cy="49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30E79B2-2101-418A-BFB9-42A0163F0F30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F7B7369-4903-46AB-B606-8E6272807EC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87B0328-3A56-4722-A5C1-869EC213E35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4537D8D-8E67-408B-9A8E-601622AA1CC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AA48EAF-AD89-4162-B579-6AA1B955850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B16F250-1929-4F23-BEB6-2F6CBF1225F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9E9BA09-7B3C-440B-AD37-A444D3AD9C1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24CC11C-C24E-435F-B388-C61AFB8E4B0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53D8B6F-919B-4737-8EA2-FED7B0591DF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6D6747A-B7C3-4F82-B577-8EBA2350F15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30F07E3-3449-42B4-A5EE-9C551460DA7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D412C93-C9F1-4D41-BF01-6464F29FEB2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8DF3498-C064-40E7-98DA-6FE971B9455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9629E89-7A1C-405D-A498-7F35DA4788E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053F475-2347-43DF-AE60-B7304528B2A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2A2A6E2-88D2-4805-AA52-14810461F2D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15821A9-70E8-4316-B615-7562478F3BF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F76D0E1-A788-49F1-9662-2A7BE04E224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447ED0F-6625-4D9E-BEC8-8FB42E27DDE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6218A97-354B-4C05-8611-74E140BEE40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6A13DBE-88DD-4DB2-BFA8-629F4F8B3D5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5093B5D-8ADB-4AEB-AAF6-7CAA1455346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BDE72B4-E051-43EE-A1B6-8C528EC9C4F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89E24F4-BF87-4EF7-9131-B681769FE12D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DB5DB6A-737E-4227-9F4A-EAB0B4F2165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2AE753C-AF76-4530-8982-9CFAB69D458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65A2731-A5F8-4B30-8005-2B0298F23A3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979FA23-14D7-4026-8689-3E3DA0D88C9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3957EE2-DA61-4306-A6F1-3493CAA2319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EC4CE38-3762-4C1D-A6C1-0800BC0E0BC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C0B8B03-9EEC-4493-82CE-BFE82897EB5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2F88570-643F-44CD-B95D-2843B53A6D0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7B71B57-60DD-4AC7-8C9F-7E11F83BF5E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79C91BF-C8DC-4BCA-AEBB-5928B3E5382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DD576EB-1D4E-4420-AC76-549B78664CA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A044AF7-88B7-4CC1-BA11-BC84DC973747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3EDE392-7CF5-40A3-B2B3-B3BF4F8E3F6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95074FE-8032-46A9-89CC-C162B284B93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296585D-4BB6-4298-A182-2B920462650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A4ADC38-426D-4418-A97F-F5191245B0B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28557643-844B-4111-BC31-1B9280341A4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3C7E2BE-3FB8-42F6-BFD0-1CED3134D4C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783746C-570C-4D44-AC0D-CD8C2DE637F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1DF6E81-2E23-40EE-852C-50307D9967F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5E0EA28-54D0-4378-B3F8-97B41455C3F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8B53076-12C8-4CAF-9F29-5732DB03FA0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623F728-4BD2-4D4B-8AD7-E991AFE9769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7E063745-883C-4124-A17C-773EB5174B8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4118D58-199C-47BB-9FA5-BE50339ACCE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7AA80080-204E-4029-9F85-B34A6651829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92D62FFF-B9EF-46DD-97F4-5F86077E271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562C5F83-3A3B-4EA8-B0A5-52DDBE21559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100816DD-A57B-4C75-99A0-AF964D023DC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0FF8DAE5-55A5-4B9A-83FC-40303230D9E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AC8D0B66-2ABE-4891-82EE-F46A6FBBB44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A81D517D-395A-4C75-A261-B6430688709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0F5B20AC-9D42-483A-BDB3-1F268FE1D84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11202E37-3DB2-476B-B07F-C2D544BD3A8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23EFD0EF-8B2B-40FF-B46F-8290BCB8C5C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61C1F886-2736-4826-8D15-6722F05CC79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6EC8CD73-BE36-4AB2-8291-44756460084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7040" cy="755352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8280"/>
            <a:ext cx="443880" cy="3637080"/>
            <a:chOff x="0" y="-8280"/>
            <a:chExt cx="443880" cy="363708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17280" y="405360"/>
              <a:ext cx="426240" cy="3223080"/>
            </a:xfrm>
            <a:custGeom>
              <a:avLst/>
              <a:gdLst>
                <a:gd name="textAreaLeft" fmla="*/ -4320 w 426240"/>
                <a:gd name="textAreaRight" fmla="*/ 430560 w 426240"/>
                <a:gd name="textAreaTop" fmla="*/ 4320 h 3223080"/>
                <a:gd name="textAreaBottom" fmla="*/ 3236040 h 32230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17" sy="571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8640"/>
              <a:ext cx="162360" cy="2220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8492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DAB5CC0-E5B2-4172-9B63-8C4E957833E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0640" cy="755712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87800" cy="5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1440" cy="5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88FA68E-00E6-4853-B3FF-A4A0985F494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1440" cy="5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2440" cy="755892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89600" cy="51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43240" cy="51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219DA53-BDAC-4A57-8698-CB3297F41176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43240" cy="51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5320" cy="7561800"/>
          </a:xfrm>
          <a:prstGeom prst="rect">
            <a:avLst/>
          </a:prstGeom>
          <a:ln w="0">
            <a:noFill/>
          </a:ln>
        </p:spPr>
      </p:pic>
      <p:grpSp>
        <p:nvGrpSpPr>
          <p:cNvPr id="130" name="Group 6"/>
          <p:cNvGrpSpPr/>
          <p:nvPr/>
        </p:nvGrpSpPr>
        <p:grpSpPr>
          <a:xfrm>
            <a:off x="360" y="-720"/>
            <a:ext cx="466920" cy="3645000"/>
            <a:chOff x="360" y="-720"/>
            <a:chExt cx="466920" cy="3645000"/>
          </a:xfrm>
        </p:grpSpPr>
        <p:sp>
          <p:nvSpPr>
            <p:cNvPr id="131" name="Freeform: Shape 7"/>
            <p:cNvSpPr/>
            <p:nvPr/>
          </p:nvSpPr>
          <p:spPr>
            <a:xfrm flipH="1" flipV="1">
              <a:off x="32760" y="412920"/>
              <a:ext cx="434160" cy="3231000"/>
            </a:xfrm>
            <a:custGeom>
              <a:avLst/>
              <a:gdLst>
                <a:gd name="textAreaLeft" fmla="*/ 720 w 434160"/>
                <a:gd name="textAreaRight" fmla="*/ 435960 w 434160"/>
                <a:gd name="textAreaTop" fmla="*/ -720 h 3231000"/>
                <a:gd name="textAreaBottom" fmla="*/ 3231360 h 3231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72" sy="59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32" name="Rectangle 8"/>
            <p:cNvSpPr/>
            <p:nvPr/>
          </p:nvSpPr>
          <p:spPr>
            <a:xfrm flipV="1">
              <a:off x="360" y="-1080"/>
              <a:ext cx="169920" cy="2228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ftr" idx="10"/>
          </p:nvPr>
        </p:nvSpPr>
        <p:spPr>
          <a:xfrm>
            <a:off x="3445560" y="6890040"/>
            <a:ext cx="319248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sldNum" idx="11"/>
          </p:nvPr>
        </p:nvSpPr>
        <p:spPr>
          <a:xfrm>
            <a:off x="7224120" y="689004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D65213E-2226-4F86-A271-A1E413D58E8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7" name="PlaceHolder 5"/>
          <p:cNvSpPr>
            <a:spLocks noGrp="1"/>
          </p:cNvSpPr>
          <p:nvPr>
            <p:ph type="dt" idx="12"/>
          </p:nvPr>
        </p:nvSpPr>
        <p:spPr>
          <a:xfrm>
            <a:off x="503280" y="6890040"/>
            <a:ext cx="2346120" cy="5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8840" cy="7555320"/>
          </a:xfrm>
          <a:prstGeom prst="rect">
            <a:avLst/>
          </a:prstGeom>
          <a:ln w="0">
            <a:noFill/>
          </a:ln>
        </p:spPr>
      </p:pic>
      <p:sp>
        <p:nvSpPr>
          <p:cNvPr id="175" name="PlaceHolder 1"/>
          <p:cNvSpPr>
            <a:spLocks noGrp="1"/>
          </p:cNvSpPr>
          <p:nvPr>
            <p:ph type="ftr" idx="13"/>
          </p:nvPr>
        </p:nvSpPr>
        <p:spPr>
          <a:xfrm>
            <a:off x="3445560" y="6890040"/>
            <a:ext cx="3186000" cy="51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sldNum" idx="14"/>
          </p:nvPr>
        </p:nvSpPr>
        <p:spPr>
          <a:xfrm>
            <a:off x="7224120" y="6890040"/>
            <a:ext cx="2339640" cy="51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EA317AF-ADFE-4126-9384-A43D2E6629A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dt" idx="15"/>
          </p:nvPr>
        </p:nvSpPr>
        <p:spPr>
          <a:xfrm>
            <a:off x="503280" y="6890040"/>
            <a:ext cx="2339640" cy="51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49.xml"/><Relationship Id="rId4" Type="http://schemas.openxmlformats.org/officeDocument/2006/relationships/notesSlide" Target="../notesSlides/notesSlide4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8120" cy="7554960"/>
          </a:xfrm>
          <a:prstGeom prst="rect">
            <a:avLst/>
          </a:prstGeom>
          <a:ln w="0">
            <a:noFill/>
          </a:ln>
        </p:spPr>
      </p:pic>
      <p:sp>
        <p:nvSpPr>
          <p:cNvPr id="223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2440" cy="137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29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29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29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29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 type="sldNum" idx="19"/>
          </p:nvPr>
        </p:nvSpPr>
        <p:spPr>
          <a:xfrm>
            <a:off x="9228600" y="6190200"/>
            <a:ext cx="426600" cy="2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34617D07-ACDB-4D28-A585-CCD41D269AC5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3240" y="144720"/>
            <a:ext cx="8450280" cy="91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Heaven's Jubilee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subTitle"/>
          </p:nvPr>
        </p:nvSpPr>
        <p:spPr>
          <a:xfrm>
            <a:off x="457200" y="2020320"/>
            <a:ext cx="9371880" cy="392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Some glad morning we shall see Jesus in the air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Coming after you and me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Joy is ours to share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"/>
          <p:cNvSpPr/>
          <p:nvPr/>
        </p:nvSpPr>
        <p:spPr>
          <a:xfrm>
            <a:off x="685440" y="1143360"/>
            <a:ext cx="1826640" cy="5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3240" y="144720"/>
            <a:ext cx="8450280" cy="91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Heaven's Jubilee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subTitle"/>
          </p:nvPr>
        </p:nvSpPr>
        <p:spPr>
          <a:xfrm>
            <a:off x="0" y="1600560"/>
            <a:ext cx="9592920" cy="460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What rejoicing there will be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When the saints shall rise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Headed for that jubilee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Yonder in the skies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"/>
          <p:cNvSpPr/>
          <p:nvPr/>
        </p:nvSpPr>
        <p:spPr>
          <a:xfrm>
            <a:off x="685440" y="1143360"/>
            <a:ext cx="1826640" cy="5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3240" y="144720"/>
            <a:ext cx="8450280" cy="91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Heaven's Jubilee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ubTitle"/>
          </p:nvPr>
        </p:nvSpPr>
        <p:spPr>
          <a:xfrm>
            <a:off x="685800" y="1600560"/>
            <a:ext cx="8907120" cy="460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Oh what singing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Oh what shouting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On that happy morning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When we all shall rise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"/>
          <p:cNvSpPr/>
          <p:nvPr/>
        </p:nvSpPr>
        <p:spPr>
          <a:xfrm>
            <a:off x="685440" y="1143360"/>
            <a:ext cx="1826640" cy="5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3240" y="144720"/>
            <a:ext cx="8450280" cy="91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Heaven's Jubilee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subTitle"/>
          </p:nvPr>
        </p:nvSpPr>
        <p:spPr>
          <a:xfrm>
            <a:off x="685800" y="1636560"/>
            <a:ext cx="8907120" cy="460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Oh what glory Hallelujah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When we meet our blessed Savior in the skies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"/>
          <p:cNvSpPr/>
          <p:nvPr/>
        </p:nvSpPr>
        <p:spPr>
          <a:xfrm>
            <a:off x="685440" y="1143360"/>
            <a:ext cx="1826640" cy="5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3240" y="144720"/>
            <a:ext cx="8450280" cy="91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Heaven's Jubilee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subTitle"/>
          </p:nvPr>
        </p:nvSpPr>
        <p:spPr>
          <a:xfrm>
            <a:off x="685800" y="1636560"/>
            <a:ext cx="8907120" cy="460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Seems that now I almost see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All the sainted dead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Rising for that jubilee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That is just ahead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"/>
          <p:cNvSpPr/>
          <p:nvPr/>
        </p:nvSpPr>
        <p:spPr>
          <a:xfrm>
            <a:off x="685440" y="1143360"/>
            <a:ext cx="1826640" cy="5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3240" y="144720"/>
            <a:ext cx="8450280" cy="91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Heaven's Jubilee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 type="subTitle"/>
          </p:nvPr>
        </p:nvSpPr>
        <p:spPr>
          <a:xfrm>
            <a:off x="685800" y="1636560"/>
            <a:ext cx="8907120" cy="460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In the twinkling of an eye changed with them to be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All the living saints to fly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To that jubilee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"/>
          <p:cNvSpPr/>
          <p:nvPr/>
        </p:nvSpPr>
        <p:spPr>
          <a:xfrm>
            <a:off x="685440" y="1143360"/>
            <a:ext cx="1826640" cy="5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3240" y="144720"/>
            <a:ext cx="8450280" cy="91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Heaven's Jubilee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subTitle"/>
          </p:nvPr>
        </p:nvSpPr>
        <p:spPr>
          <a:xfrm>
            <a:off x="685800" y="1600560"/>
            <a:ext cx="8907120" cy="460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Oh what singing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Oh what shouting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On that happy morning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When we all shall rise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"/>
          <p:cNvSpPr/>
          <p:nvPr/>
        </p:nvSpPr>
        <p:spPr>
          <a:xfrm>
            <a:off x="685440" y="1143360"/>
            <a:ext cx="1826640" cy="5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3240" y="144720"/>
            <a:ext cx="8450280" cy="91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Heaven's Jubilee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 type="subTitle"/>
          </p:nvPr>
        </p:nvSpPr>
        <p:spPr>
          <a:xfrm>
            <a:off x="685800" y="1636560"/>
            <a:ext cx="8907120" cy="460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Oh what glory Hallelujah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When we meet our blessed Savior in the skies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"/>
          <p:cNvSpPr/>
          <p:nvPr/>
        </p:nvSpPr>
        <p:spPr>
          <a:xfrm>
            <a:off x="685440" y="1143360"/>
            <a:ext cx="1826640" cy="5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3240" y="144720"/>
            <a:ext cx="8450280" cy="91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Heaven's Jubilee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subTitle"/>
          </p:nvPr>
        </p:nvSpPr>
        <p:spPr>
          <a:xfrm>
            <a:off x="685800" y="1636560"/>
            <a:ext cx="8907120" cy="460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When with all that heavenly host We begin to sing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Singing in the Holy Ghost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How the heavens will ring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"/>
          <p:cNvSpPr/>
          <p:nvPr/>
        </p:nvSpPr>
        <p:spPr>
          <a:xfrm>
            <a:off x="685440" y="1143360"/>
            <a:ext cx="1826640" cy="5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3240" y="144720"/>
            <a:ext cx="8450280" cy="91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Heaven's Jubilee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subTitle"/>
          </p:nvPr>
        </p:nvSpPr>
        <p:spPr>
          <a:xfrm>
            <a:off x="228600" y="1636560"/>
            <a:ext cx="9364320" cy="460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Millions there will join the song With them we shall be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Praising Christ through ages long Heaven's jubilee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"/>
          <p:cNvSpPr/>
          <p:nvPr/>
        </p:nvSpPr>
        <p:spPr>
          <a:xfrm>
            <a:off x="685440" y="1143360"/>
            <a:ext cx="1826640" cy="5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3240" y="144720"/>
            <a:ext cx="8450280" cy="91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Heaven's Jubilee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subTitle"/>
          </p:nvPr>
        </p:nvSpPr>
        <p:spPr>
          <a:xfrm>
            <a:off x="685800" y="1600560"/>
            <a:ext cx="8907120" cy="460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Oh what singing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Oh what shouting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On that happy morning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When we all shall rise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"/>
          <p:cNvSpPr/>
          <p:nvPr/>
        </p:nvSpPr>
        <p:spPr>
          <a:xfrm>
            <a:off x="685440" y="1143360"/>
            <a:ext cx="1826640" cy="5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3240" y="144720"/>
            <a:ext cx="8450280" cy="91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Heaven's Jubilee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subTitle"/>
          </p:nvPr>
        </p:nvSpPr>
        <p:spPr>
          <a:xfrm>
            <a:off x="685800" y="1636560"/>
            <a:ext cx="8907120" cy="460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Oh what glory Hallelujah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When we meet our blessed Savior in the skies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"/>
          <p:cNvSpPr/>
          <p:nvPr/>
        </p:nvSpPr>
        <p:spPr>
          <a:xfrm>
            <a:off x="685440" y="1143360"/>
            <a:ext cx="1826640" cy="5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 type="subTitle"/>
          </p:nvPr>
        </p:nvSpPr>
        <p:spPr>
          <a:xfrm>
            <a:off x="228960" y="2153520"/>
            <a:ext cx="9594720" cy="388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trumpet of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Lord shall sound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time shall be no more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the morning breaks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Eternal bright and fair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"/>
          <p:cNvSpPr/>
          <p:nvPr/>
        </p:nvSpPr>
        <p:spPr>
          <a:xfrm>
            <a:off x="687240" y="1659600"/>
            <a:ext cx="160020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subTitle"/>
          </p:nvPr>
        </p:nvSpPr>
        <p:spPr>
          <a:xfrm>
            <a:off x="228960" y="2347200"/>
            <a:ext cx="9594720" cy="297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saved of earth shall gather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Over on the other shore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I'll be there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"/>
          <p:cNvSpPr/>
          <p:nvPr/>
        </p:nvSpPr>
        <p:spPr>
          <a:xfrm>
            <a:off x="687240" y="1659600"/>
            <a:ext cx="160020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6"/>
          <p:cNvSpPr/>
          <p:nvPr/>
        </p:nvSpPr>
        <p:spPr>
          <a:xfrm>
            <a:off x="14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 type="subTitle"/>
          </p:nvPr>
        </p:nvSpPr>
        <p:spPr>
          <a:xfrm>
            <a:off x="228960" y="2117520"/>
            <a:ext cx="9594720" cy="388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I'll be there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"/>
          <p:cNvSpPr/>
          <p:nvPr/>
        </p:nvSpPr>
        <p:spPr>
          <a:xfrm>
            <a:off x="687240" y="1659600"/>
            <a:ext cx="160020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 type="subTitle"/>
          </p:nvPr>
        </p:nvSpPr>
        <p:spPr>
          <a:xfrm>
            <a:off x="228960" y="2082600"/>
            <a:ext cx="9594720" cy="2840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On that bright and cloudless morning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dead in Christ shall rise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the glory of his resurrection share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"/>
          <p:cNvSpPr/>
          <p:nvPr/>
        </p:nvSpPr>
        <p:spPr>
          <a:xfrm>
            <a:off x="687240" y="1659600"/>
            <a:ext cx="160020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 type="subTitle"/>
          </p:nvPr>
        </p:nvSpPr>
        <p:spPr>
          <a:xfrm>
            <a:off x="228960" y="2190600"/>
            <a:ext cx="9594720" cy="316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his chosen ones shall gather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To their home beyond the skies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I'll be there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"/>
          <p:cNvSpPr/>
          <p:nvPr/>
        </p:nvSpPr>
        <p:spPr>
          <a:xfrm>
            <a:off x="687240" y="1659600"/>
            <a:ext cx="160020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 type="subTitle"/>
          </p:nvPr>
        </p:nvSpPr>
        <p:spPr>
          <a:xfrm>
            <a:off x="228960" y="2153520"/>
            <a:ext cx="9594720" cy="388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I'll be there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"/>
          <p:cNvSpPr/>
          <p:nvPr/>
        </p:nvSpPr>
        <p:spPr>
          <a:xfrm>
            <a:off x="687240" y="1659600"/>
            <a:ext cx="160020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 type="subTitle"/>
          </p:nvPr>
        </p:nvSpPr>
        <p:spPr>
          <a:xfrm>
            <a:off x="228960" y="2226600"/>
            <a:ext cx="9594720" cy="3200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us labor for the Master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From the dawn till setting sun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us talk of all his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Wondrous love and care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"/>
          <p:cNvSpPr/>
          <p:nvPr/>
        </p:nvSpPr>
        <p:spPr>
          <a:xfrm>
            <a:off x="687240" y="1659600"/>
            <a:ext cx="160020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4720" cy="388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Then when all of life is over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our work on earth is done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I'll be there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"/>
          <p:cNvSpPr/>
          <p:nvPr/>
        </p:nvSpPr>
        <p:spPr>
          <a:xfrm>
            <a:off x="687240" y="1659600"/>
            <a:ext cx="160020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 type="subTitle"/>
          </p:nvPr>
        </p:nvSpPr>
        <p:spPr>
          <a:xfrm>
            <a:off x="228960" y="2153520"/>
            <a:ext cx="9594720" cy="388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I'll be there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"/>
          <p:cNvSpPr/>
          <p:nvPr/>
        </p:nvSpPr>
        <p:spPr>
          <a:xfrm>
            <a:off x="687240" y="1659600"/>
            <a:ext cx="160020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0" y="110160"/>
            <a:ext cx="9070560" cy="1252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Oh I Want To See Him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 type="subTitle"/>
          </p:nvPr>
        </p:nvSpPr>
        <p:spPr>
          <a:xfrm>
            <a:off x="685440" y="2099520"/>
            <a:ext cx="8865360" cy="475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As I journey through the land Singing as I go</a:t>
            </a:r>
            <a:br>
              <a:rPr sz="4800"/>
            </a:b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Pointing souls to Calvary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To the crimson flow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"/>
          <p:cNvSpPr/>
          <p:nvPr/>
        </p:nvSpPr>
        <p:spPr>
          <a:xfrm>
            <a:off x="687240" y="1659600"/>
            <a:ext cx="160020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title"/>
          </p:nvPr>
        </p:nvSpPr>
        <p:spPr>
          <a:xfrm>
            <a:off x="0" y="109800"/>
            <a:ext cx="906696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Oh I Want To See Him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PlaceHolder 2"/>
          <p:cNvSpPr>
            <a:spLocks noGrp="1"/>
          </p:cNvSpPr>
          <p:nvPr>
            <p:ph type="subTitle"/>
          </p:nvPr>
        </p:nvSpPr>
        <p:spPr>
          <a:xfrm>
            <a:off x="685440" y="2358000"/>
            <a:ext cx="8865360" cy="365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Many arrows pierce my Soul From without within</a:t>
            </a:r>
            <a:br>
              <a:rPr sz="4800"/>
            </a:b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But my Lord leads me on Through Him I must win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"/>
          <p:cNvSpPr/>
          <p:nvPr/>
        </p:nvSpPr>
        <p:spPr>
          <a:xfrm>
            <a:off x="687240" y="1659600"/>
            <a:ext cx="160020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0" y="109800"/>
            <a:ext cx="906696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Oh I Want To See Him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 type="subTitle"/>
          </p:nvPr>
        </p:nvSpPr>
        <p:spPr>
          <a:xfrm>
            <a:off x="685440" y="2203200"/>
            <a:ext cx="8865360" cy="41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Oh, I want to see Him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Look upon His face</a:t>
            </a:r>
            <a:br>
              <a:rPr sz="4800"/>
            </a:b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There to sing forever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Of His saving grace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"/>
          <p:cNvSpPr/>
          <p:nvPr/>
        </p:nvSpPr>
        <p:spPr>
          <a:xfrm>
            <a:off x="687240" y="1659600"/>
            <a:ext cx="160020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0" y="109800"/>
            <a:ext cx="906696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Oh I Want To See Him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 type="subTitle"/>
          </p:nvPr>
        </p:nvSpPr>
        <p:spPr>
          <a:xfrm>
            <a:off x="685440" y="2203200"/>
            <a:ext cx="8865360" cy="41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On the streets of glory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Let me lift my voice</a:t>
            </a:r>
            <a:br>
              <a:rPr sz="4800"/>
            </a:b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Cares all past home at last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Ever to rejoice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"/>
          <p:cNvSpPr/>
          <p:nvPr/>
        </p:nvSpPr>
        <p:spPr>
          <a:xfrm>
            <a:off x="687240" y="1659600"/>
            <a:ext cx="160020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0" y="109800"/>
            <a:ext cx="906696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Oh I Want To See Him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 type="subTitle"/>
          </p:nvPr>
        </p:nvSpPr>
        <p:spPr>
          <a:xfrm>
            <a:off x="685440" y="2181600"/>
            <a:ext cx="8865360" cy="34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When in service for my Lord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Dark may be the night</a:t>
            </a:r>
            <a:br>
              <a:rPr sz="4800"/>
            </a:b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But I’ll cling more close to Him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He will give me light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"/>
          <p:cNvSpPr/>
          <p:nvPr/>
        </p:nvSpPr>
        <p:spPr>
          <a:xfrm>
            <a:off x="687240" y="1659600"/>
            <a:ext cx="160020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title"/>
          </p:nvPr>
        </p:nvSpPr>
        <p:spPr>
          <a:xfrm>
            <a:off x="0" y="109800"/>
            <a:ext cx="906696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Oh I Want To See Him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PlaceHolder 2"/>
          <p:cNvSpPr>
            <a:spLocks noGrp="1"/>
          </p:cNvSpPr>
          <p:nvPr>
            <p:ph type="subTitle"/>
          </p:nvPr>
        </p:nvSpPr>
        <p:spPr>
          <a:xfrm>
            <a:off x="685440" y="2203200"/>
            <a:ext cx="8865360" cy="41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Satan’s snares may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Vex my soul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Turn my thoughts aside</a:t>
            </a:r>
            <a:br>
              <a:rPr sz="4800"/>
            </a:b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But my Lord goes ahead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Leads whate’er betide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"/>
          <p:cNvSpPr/>
          <p:nvPr/>
        </p:nvSpPr>
        <p:spPr>
          <a:xfrm>
            <a:off x="687240" y="1659600"/>
            <a:ext cx="160020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title"/>
          </p:nvPr>
        </p:nvSpPr>
        <p:spPr>
          <a:xfrm>
            <a:off x="0" y="109800"/>
            <a:ext cx="906696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Oh I Want To See Him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2"/>
          <p:cNvSpPr>
            <a:spLocks noGrp="1"/>
          </p:cNvSpPr>
          <p:nvPr>
            <p:ph type="subTitle"/>
          </p:nvPr>
        </p:nvSpPr>
        <p:spPr>
          <a:xfrm>
            <a:off x="685440" y="2203200"/>
            <a:ext cx="8865360" cy="41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Oh, I want to see Him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Look upon His face</a:t>
            </a:r>
            <a:br>
              <a:rPr sz="4800"/>
            </a:b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There to sing forever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Of His saving grace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"/>
          <p:cNvSpPr/>
          <p:nvPr/>
        </p:nvSpPr>
        <p:spPr>
          <a:xfrm>
            <a:off x="687240" y="1659600"/>
            <a:ext cx="160020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0" y="109800"/>
            <a:ext cx="906696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Oh I Want To See Him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 type="subTitle"/>
          </p:nvPr>
        </p:nvSpPr>
        <p:spPr>
          <a:xfrm>
            <a:off x="685440" y="2203200"/>
            <a:ext cx="8865360" cy="41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On the streets of glory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Let me lift my voice</a:t>
            </a:r>
            <a:br>
              <a:rPr sz="4800"/>
            </a:b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Cares all past home at last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Ever to rejoice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"/>
          <p:cNvSpPr/>
          <p:nvPr/>
        </p:nvSpPr>
        <p:spPr>
          <a:xfrm>
            <a:off x="687240" y="1659600"/>
            <a:ext cx="160020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/>
          </p:cNvSpPr>
          <p:nvPr>
            <p:ph type="title"/>
          </p:nvPr>
        </p:nvSpPr>
        <p:spPr>
          <a:xfrm>
            <a:off x="0" y="109800"/>
            <a:ext cx="906696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Oh I Want To See Him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2"/>
          <p:cNvSpPr>
            <a:spLocks noGrp="1"/>
          </p:cNvSpPr>
          <p:nvPr>
            <p:ph type="subTitle"/>
          </p:nvPr>
        </p:nvSpPr>
        <p:spPr>
          <a:xfrm>
            <a:off x="685440" y="2025000"/>
            <a:ext cx="8865360" cy="365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When in valleys low I look toward the mountain height,</a:t>
            </a:r>
            <a:br>
              <a:rPr sz="4800"/>
            </a:b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And behold my Savior there, leading in the fight,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"/>
          <p:cNvSpPr/>
          <p:nvPr/>
        </p:nvSpPr>
        <p:spPr>
          <a:xfrm>
            <a:off x="687240" y="1659600"/>
            <a:ext cx="160020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subTitle"/>
          </p:nvPr>
        </p:nvSpPr>
        <p:spPr>
          <a:xfrm>
            <a:off x="685440" y="2226600"/>
            <a:ext cx="8865360" cy="328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With a tender hand outstretched Toward the valley low</a:t>
            </a:r>
            <a:br>
              <a:rPr sz="4800"/>
            </a:b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Guiding me I can see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As I onward go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59"/>
          <p:cNvSpPr/>
          <p:nvPr/>
        </p:nvSpPr>
        <p:spPr>
          <a:xfrm>
            <a:off x="0" y="109800"/>
            <a:ext cx="9066960" cy="12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Oh I Want To See Him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"/>
          <p:cNvSpPr/>
          <p:nvPr/>
        </p:nvSpPr>
        <p:spPr>
          <a:xfrm>
            <a:off x="687240" y="1659600"/>
            <a:ext cx="160020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 type="title"/>
          </p:nvPr>
        </p:nvSpPr>
        <p:spPr>
          <a:xfrm>
            <a:off x="0" y="109800"/>
            <a:ext cx="906696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Oh I Want To See Him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2"/>
          <p:cNvSpPr>
            <a:spLocks noGrp="1"/>
          </p:cNvSpPr>
          <p:nvPr>
            <p:ph type="subTitle"/>
          </p:nvPr>
        </p:nvSpPr>
        <p:spPr>
          <a:xfrm>
            <a:off x="685440" y="2203200"/>
            <a:ext cx="8865360" cy="41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Oh, I want to see Him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Look upon His face</a:t>
            </a:r>
            <a:br>
              <a:rPr sz="4800"/>
            </a:b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There to sing forever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Of His saving grace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"/>
          <p:cNvSpPr/>
          <p:nvPr/>
        </p:nvSpPr>
        <p:spPr>
          <a:xfrm>
            <a:off x="687240" y="1659600"/>
            <a:ext cx="160020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0" y="109800"/>
            <a:ext cx="906696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Oh I Want To See Him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 type="subTitle"/>
          </p:nvPr>
        </p:nvSpPr>
        <p:spPr>
          <a:xfrm>
            <a:off x="685440" y="2203200"/>
            <a:ext cx="8865360" cy="41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On the streets of glory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Let me lift my voice</a:t>
            </a:r>
            <a:br>
              <a:rPr sz="4800"/>
            </a:b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Cares all past home at last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Ever to rejoice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"/>
          <p:cNvSpPr/>
          <p:nvPr/>
        </p:nvSpPr>
        <p:spPr>
          <a:xfrm>
            <a:off x="687240" y="1659600"/>
            <a:ext cx="160020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PlaceHolder 1"/>
          <p:cNvSpPr>
            <a:spLocks noGrp="1"/>
          </p:cNvSpPr>
          <p:nvPr>
            <p:ph type="title"/>
          </p:nvPr>
        </p:nvSpPr>
        <p:spPr>
          <a:xfrm>
            <a:off x="0" y="109800"/>
            <a:ext cx="906696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Oh I Want To See Him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2"/>
          <p:cNvSpPr>
            <a:spLocks noGrp="1"/>
          </p:cNvSpPr>
          <p:nvPr>
            <p:ph type="subTitle"/>
          </p:nvPr>
        </p:nvSpPr>
        <p:spPr>
          <a:xfrm>
            <a:off x="685440" y="2203200"/>
            <a:ext cx="8865360" cy="41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When before me billows rise from the mighty deep</a:t>
            </a:r>
            <a:br>
              <a:rPr sz="4800"/>
            </a:b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Then my Lord directs my bark He doth safely keep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"/>
          <p:cNvSpPr/>
          <p:nvPr/>
        </p:nvSpPr>
        <p:spPr>
          <a:xfrm>
            <a:off x="687240" y="1659600"/>
            <a:ext cx="160020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4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0" y="109800"/>
            <a:ext cx="906696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Oh I Want To See Him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PlaceHolder 2"/>
          <p:cNvSpPr>
            <a:spLocks noGrp="1"/>
          </p:cNvSpPr>
          <p:nvPr>
            <p:ph type="subTitle"/>
          </p:nvPr>
        </p:nvSpPr>
        <p:spPr>
          <a:xfrm>
            <a:off x="685440" y="2205000"/>
            <a:ext cx="8865360" cy="3430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And He leads me gently on Through this world below</a:t>
            </a:r>
            <a:br>
              <a:rPr sz="4800"/>
            </a:b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He’s a real Friend to me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Oh I love Him so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"/>
          <p:cNvSpPr/>
          <p:nvPr/>
        </p:nvSpPr>
        <p:spPr>
          <a:xfrm>
            <a:off x="687240" y="1659600"/>
            <a:ext cx="160020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4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title"/>
          </p:nvPr>
        </p:nvSpPr>
        <p:spPr>
          <a:xfrm>
            <a:off x="0" y="109800"/>
            <a:ext cx="906696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Oh I Want To See Him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PlaceHolder 2"/>
          <p:cNvSpPr>
            <a:spLocks noGrp="1"/>
          </p:cNvSpPr>
          <p:nvPr>
            <p:ph type="subTitle"/>
          </p:nvPr>
        </p:nvSpPr>
        <p:spPr>
          <a:xfrm>
            <a:off x="685440" y="2203200"/>
            <a:ext cx="8865360" cy="41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Oh, I want to see Him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Look upon His face</a:t>
            </a:r>
            <a:br>
              <a:rPr sz="4800"/>
            </a:b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There to sing forever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Of His saving grace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"/>
          <p:cNvSpPr/>
          <p:nvPr/>
        </p:nvSpPr>
        <p:spPr>
          <a:xfrm>
            <a:off x="687240" y="1659600"/>
            <a:ext cx="160020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/>
          </p:cNvSpPr>
          <p:nvPr>
            <p:ph type="title"/>
          </p:nvPr>
        </p:nvSpPr>
        <p:spPr>
          <a:xfrm>
            <a:off x="0" y="109800"/>
            <a:ext cx="9066960" cy="126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Oh I Want To See Him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PlaceHolder 2"/>
          <p:cNvSpPr>
            <a:spLocks noGrp="1"/>
          </p:cNvSpPr>
          <p:nvPr>
            <p:ph type="subTitle"/>
          </p:nvPr>
        </p:nvSpPr>
        <p:spPr>
          <a:xfrm>
            <a:off x="685440" y="2203200"/>
            <a:ext cx="8865360" cy="411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On the streets of glory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Let me lift my voice</a:t>
            </a:r>
            <a:br>
              <a:rPr sz="4800"/>
            </a:b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Cares all past home at last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Arial"/>
              </a:rPr>
              <a:t>Ever to rejoice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"/>
          <p:cNvSpPr/>
          <p:nvPr/>
        </p:nvSpPr>
        <p:spPr>
          <a:xfrm>
            <a:off x="687240" y="1659600"/>
            <a:ext cx="160020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240" cy="314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7" name="PlaceHolder 2"/>
          <p:cNvSpPr>
            <a:spLocks noGrp="1"/>
          </p:cNvSpPr>
          <p:nvPr>
            <p:ph type="subTitle"/>
          </p:nvPr>
        </p:nvSpPr>
        <p:spPr>
          <a:xfrm>
            <a:off x="1322280" y="5162760"/>
            <a:ext cx="6312240" cy="102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8120" cy="7554960"/>
          </a:xfrm>
          <a:prstGeom prst="rect">
            <a:avLst/>
          </a:prstGeom>
          <a:ln w="0">
            <a:noFill/>
          </a:ln>
        </p:spPr>
      </p:pic>
      <p:sp>
        <p:nvSpPr>
          <p:cNvPr id="339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2440" cy="137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29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29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29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29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PlaceHolder 2"/>
          <p:cNvSpPr>
            <a:spLocks noGrp="1"/>
          </p:cNvSpPr>
          <p:nvPr>
            <p:ph type="sldNum" idx="20"/>
          </p:nvPr>
        </p:nvSpPr>
        <p:spPr>
          <a:xfrm>
            <a:off x="9228600" y="6190200"/>
            <a:ext cx="426600" cy="2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1B2C90E4-03F1-4392-842F-C46A07EC39E2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851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2023-11-27T16:09:04Z</dcterms:modified>
  <cp:revision>94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