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_rels/notesSlide34.xml.rels" ContentType="application/vnd.openxmlformats-package.relationships+xml"/>
  <Override PartName="/ppt/notesSlides/_rels/notesSlide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4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3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dt" idx="1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 type="ftr" idx="1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6"/>
          <p:cNvSpPr>
            <a:spLocks noGrp="1"/>
          </p:cNvSpPr>
          <p:nvPr>
            <p:ph type="sldNum" idx="1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26C42A9-DF42-4677-9B30-7E6A3E2B0C4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8720" cy="338832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0720" cy="395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sldNum" idx="21"/>
          </p:nvPr>
        </p:nvSpPr>
        <p:spPr>
          <a:xfrm>
            <a:off x="4402080" y="9553680"/>
            <a:ext cx="3362760" cy="49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F7088A3-681B-45DA-9278-43F3D708B43E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8720" cy="3388320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0720" cy="395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22"/>
          </p:nvPr>
        </p:nvSpPr>
        <p:spPr>
          <a:xfrm>
            <a:off x="4402080" y="9553680"/>
            <a:ext cx="3362760" cy="49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AB5872-1BAA-4F0B-A95C-7617F9371C59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456F30A-FD76-4A30-AC63-A5961A2595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31DAE95-D6EA-4E38-8B1D-E5E49AD6B51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1105AEA-1F24-4079-B21B-A1D8487258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4A022F-C1D2-4CE3-9662-756A2FE6D87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841A933-ED32-4802-9990-7BBB514AB39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10D46B8-D103-4AB0-BBDE-234E95DE920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7EF41D3-C581-4DE1-AD57-0271E72EA08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BC801AF-67F8-4325-A082-2077F502305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E92128-2F7C-4F73-B769-581A6B86699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0C54DE1-B880-44B8-B6DE-FACD4DAFFE6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549B506-5DD4-407A-A8C8-EFBCC060915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AF61F1-39FD-4E1E-9996-4B50801A39A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41ED562-58D9-4D1E-A564-E1BECCC85A3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3AB30F2-013C-4939-A0A0-77924691992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DF49A78-FC7C-4E3F-AFCC-CC36A6B5934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D1ECE82-4142-46A6-AE4E-2C73BAE6749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EFAC83E-DDB9-419E-8701-B3C43CDCEC1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2193152-2B2E-45F8-8935-2FBE8F3A9E5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22E1B6B-16EC-405B-8BFE-A954DD3DC2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A53E638-7749-4197-BEB9-ACC5EE72F34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4BC4C12-2A28-4BC5-85DF-7635DC4CA9E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DEB72EB-BEC2-47F1-B392-5FB5F7269C8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A2686BA-14EE-44B3-A0C5-507F67503A6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176624F-D844-4207-90CF-D6325156BC6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E718AAE-16EE-4CA7-ACCF-2E11B67A08C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AED0511-A952-477F-88C1-ABB5A9B44F8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7641C37-8BD7-481B-940D-D6B1A208CDC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4497418-7830-44E9-8AA9-1CF1A107F8C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AF94DDA-779D-47DA-8A10-FA546661539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127E9C2-E99B-4EED-AC69-9083471B9B2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1056836-DDFB-40D4-B51D-41DD3A99DB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B317584-32C6-4010-845B-60BB3AABE89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F5A5CCC-7904-46FA-880B-0AC0B977A1D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44B4AA1-A18B-4790-90CE-59FCF7B999B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BF91D0D-3D75-43F8-8640-DC6F8BFFDC7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99301A4-0B2B-497C-BAFA-9F3273D2838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9EA3492-C9FE-4EF9-B388-56D4EAEB906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9011ABB-8661-4B79-9A36-2E98F4D1F58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753C031-510F-4390-98B0-12821DDBC33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B60185F-054E-4C9A-B3D1-EE68B54B5B6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CD973A0-20DE-4850-8E9C-79E2150F3A7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B362A36-30B4-4814-81C2-1F4E89B87A2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46A46DA-4522-4EB7-A425-6CAF6832512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FD8EFE9-6B69-469A-B27E-6F3B63F2AB1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27FF3A6-D5F3-402B-824F-1CF02628339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240C203-2D28-4028-BBB1-85AF7D82298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E471132-DD51-4BCF-89B7-E535DA08572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79FBA5D-F334-4C54-B2CA-A15E3390D30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D230FE9-082A-406B-B950-55EC1BD3ED2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DC836DD-4AA4-45F9-B46E-2B222DD6EE6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2A42AEF-824F-48B7-BC9A-98B4782D3F1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F3FA244-C517-4BC7-B015-CB5482BDDF9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C95C91E-8981-48D9-8C37-8A4AB326A0A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2A9CF0E-0B32-471C-AB70-C3D49015F4A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D747AFB-52D8-4E07-843B-5D3DC4150AB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1134B60-4671-42EA-BB18-A5A1A62A812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2CB73F1-57C8-4164-8334-87002532715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890E912-34FA-43C9-935C-B2857E9282E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5A4D704-B4D7-4CEC-ADAA-58E49D6F0C2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34FC366-9EEC-4D91-BBEE-9C7F169C22F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564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5400"/>
            <a:ext cx="452520" cy="3639960"/>
            <a:chOff x="0" y="-5400"/>
            <a:chExt cx="452520" cy="36399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23040" y="408240"/>
              <a:ext cx="429120" cy="3225960"/>
            </a:xfrm>
            <a:custGeom>
              <a:avLst/>
              <a:gdLst>
                <a:gd name="textAreaLeft" fmla="*/ -2880 w 429120"/>
                <a:gd name="textAreaRight" fmla="*/ 432000 w 429120"/>
                <a:gd name="textAreaTop" fmla="*/ 2880 h 3225960"/>
                <a:gd name="textAreaBottom" fmla="*/ 3234600 h 32259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814" sy="581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5760"/>
              <a:ext cx="165240" cy="2223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780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4108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DC3556C-6A43-45B5-B46E-E97F2E5659F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41080" cy="51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4240" cy="756072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9140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504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C6D487C-75A6-4AB7-A49E-519ECDE4FEC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5040" cy="51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4960" cy="7561440"/>
          </a:xfrm>
          <a:prstGeom prst="rect">
            <a:avLst/>
          </a:prstGeom>
          <a:ln w="0">
            <a:noFill/>
          </a:ln>
        </p:spPr>
      </p:pic>
      <p:grpSp>
        <p:nvGrpSpPr>
          <p:cNvPr id="88" name="Group 6"/>
          <p:cNvGrpSpPr/>
          <p:nvPr/>
        </p:nvGrpSpPr>
        <p:grpSpPr>
          <a:xfrm>
            <a:off x="0" y="-1080"/>
            <a:ext cx="465840" cy="3644640"/>
            <a:chOff x="0" y="-1080"/>
            <a:chExt cx="465840" cy="3644640"/>
          </a:xfrm>
        </p:grpSpPr>
        <p:sp>
          <p:nvSpPr>
            <p:cNvPr id="89" name="Freeform: Shape 7"/>
            <p:cNvSpPr/>
            <p:nvPr/>
          </p:nvSpPr>
          <p:spPr>
            <a:xfrm flipH="1" flipV="1">
              <a:off x="31320" y="412920"/>
              <a:ext cx="433800" cy="3230640"/>
            </a:xfrm>
            <a:custGeom>
              <a:avLst/>
              <a:gdLst>
                <a:gd name="textAreaLeft" fmla="*/ 720 w 433800"/>
                <a:gd name="textAreaRight" fmla="*/ 435960 w 433800"/>
                <a:gd name="textAreaTop" fmla="*/ -720 h 3230640"/>
                <a:gd name="textAreaBottom" fmla="*/ 3231360 h 32306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60" sy="596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0" name="Rectangle 8"/>
            <p:cNvSpPr/>
            <p:nvPr/>
          </p:nvSpPr>
          <p:spPr>
            <a:xfrm flipV="1">
              <a:off x="0" y="-1080"/>
              <a:ext cx="169560" cy="2227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92120" cy="5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45760" cy="5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F1C6730-0ADA-4AC5-8ACB-AA34C1C6186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45760" cy="5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720" cy="7558200"/>
          </a:xfrm>
          <a:prstGeom prst="rect">
            <a:avLst/>
          </a:prstGeom>
          <a:ln w="0">
            <a:noFill/>
          </a:ln>
        </p:spPr>
      </p:pic>
      <p:sp>
        <p:nvSpPr>
          <p:cNvPr id="133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8888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998F697-6660-4E68-A7FF-A3386B9F9C6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2520" cy="51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9280"/>
          </a:xfrm>
          <a:prstGeom prst="rect">
            <a:avLst/>
          </a:prstGeom>
          <a:ln w="0">
            <a:noFill/>
          </a:ln>
        </p:spPr>
      </p:pic>
      <p:sp>
        <p:nvSpPr>
          <p:cNvPr id="175" name="PlaceHolder 1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8996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BC43ACD-541F-4C73-BF94-2595AC234FF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43600" cy="51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3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1000" cy="7557840"/>
          </a:xfrm>
          <a:prstGeom prst="rect">
            <a:avLst/>
          </a:prstGeom>
          <a:ln w="0">
            <a:noFill/>
          </a:ln>
        </p:spPr>
      </p:pic>
      <p:sp>
        <p:nvSpPr>
          <p:cNvPr id="223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5320" cy="13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5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5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ldNum" idx="19"/>
          </p:nvPr>
        </p:nvSpPr>
        <p:spPr>
          <a:xfrm>
            <a:off x="9228600" y="6190200"/>
            <a:ext cx="429480" cy="29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6CB7DB17-2B6B-4EFE-8BE9-19C5DCC978A9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trumpet of the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Lord shall sound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time shall be no more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morning breaks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Eternal bright and fair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91404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saved of earth shall gather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Over on the other shore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ubTitle"/>
          </p:nvPr>
        </p:nvSpPr>
        <p:spPr>
          <a:xfrm>
            <a:off x="228960" y="2117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228960" y="146916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that bright and cloudless morning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dead in Christ shall rise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glory of his resurrection share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subTitle"/>
          </p:nvPr>
        </p:nvSpPr>
        <p:spPr>
          <a:xfrm>
            <a:off x="228960" y="1793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his chosen ones shall gather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To their home beyond the skies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us labor for the Master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From the dawn till setting sun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Let us talk of all his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Wondrous love and care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Then when all of life is over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our work on earth is done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440" cy="12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subTitle"/>
          </p:nvPr>
        </p:nvSpPr>
        <p:spPr>
          <a:xfrm>
            <a:off x="228960" y="2153520"/>
            <a:ext cx="9595080" cy="388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the roll is called up yonder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I'll be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There is coming a day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no heartaches shall come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more clouds in the sky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more tears to dim the eye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"/>
          <p:cNvSpPr/>
          <p:nvPr/>
        </p:nvSpPr>
        <p:spPr>
          <a:xfrm>
            <a:off x="914040" y="1829520"/>
            <a:ext cx="114228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 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is peace forevermore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On that happy golden shore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day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Glorious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"/>
          <p:cNvSpPr/>
          <p:nvPr/>
        </p:nvSpPr>
        <p:spPr>
          <a:xfrm>
            <a:off x="91404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 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my Jesus I shall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look upon His face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One who saved me by His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"/>
          <p:cNvSpPr/>
          <p:nvPr/>
        </p:nvSpPr>
        <p:spPr>
          <a:xfrm>
            <a:off x="91404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Then He’ll take me by the hand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lead 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Through the Promise Land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what a day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Glorious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"/>
          <p:cNvSpPr/>
          <p:nvPr/>
        </p:nvSpPr>
        <p:spPr>
          <a:xfrm>
            <a:off x="914040" y="1829520"/>
            <a:ext cx="1370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They’ll be no sorrow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more burdens to bear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more sickness and no more pain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No more parting over there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"/>
          <p:cNvSpPr/>
          <p:nvPr/>
        </p:nvSpPr>
        <p:spPr>
          <a:xfrm>
            <a:off x="914040" y="1829520"/>
            <a:ext cx="114228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 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forever I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the One who died for 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what a day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Glorious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"/>
          <p:cNvSpPr/>
          <p:nvPr/>
        </p:nvSpPr>
        <p:spPr>
          <a:xfrm>
            <a:off x="914400" y="1829520"/>
            <a:ext cx="114228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Verse 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a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my Jesus I shall see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look upon His face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One who saved me by His grace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What A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Then He’ll take me by the hand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lead me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Through the Promise Land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Oh what a day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Glorious day that will be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heart can sing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 pause to remember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 heartache here is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a stepping stone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Along a path that's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Always winding upward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This troubled world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Is not my final home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until then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heart will go on singing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Until then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joy I'll carry on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"/>
          <p:cNvSpPr/>
          <p:nvPr/>
        </p:nvSpPr>
        <p:spPr>
          <a:xfrm>
            <a:off x="91404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Until the day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eyes behold that city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Until the day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calls me home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"/>
          <p:cNvSpPr/>
          <p:nvPr/>
        </p:nvSpPr>
        <p:spPr>
          <a:xfrm>
            <a:off x="91440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things of earth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Will dim and lose their value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If we recall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They're borrowed for awhile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things of earth that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Cause this heart to tremble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Remembered there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Will only bring a smile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until then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heart will go on singing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Until then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joy I'll carry on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Until the day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eyes behold that city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Until the day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calls me home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This weary world with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All its toil and struggle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May take its toll of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Misery and strife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The soul of man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Is like a waiting falcon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When it's released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It's destined for the skies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Verse 3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But until then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heart will go on singing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Until then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With joy I'll carry on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1080" y="228600"/>
            <a:ext cx="8452800" cy="12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Until Then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subTitle"/>
          </p:nvPr>
        </p:nvSpPr>
        <p:spPr>
          <a:xfrm>
            <a:off x="228960" y="1829520"/>
            <a:ext cx="9595440" cy="388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Until the day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My eyes behold that city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Until the day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God calls me home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"/>
          <p:cNvSpPr/>
          <p:nvPr/>
        </p:nvSpPr>
        <p:spPr>
          <a:xfrm>
            <a:off x="914760" y="1829520"/>
            <a:ext cx="11422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chorus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71000" cy="7557840"/>
          </a:xfrm>
          <a:prstGeom prst="rect">
            <a:avLst/>
          </a:prstGeom>
          <a:ln w="0">
            <a:noFill/>
          </a:ln>
        </p:spPr>
      </p:pic>
      <p:sp>
        <p:nvSpPr>
          <p:cNvPr id="313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15320" cy="13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4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452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452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452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sldNum" idx="20"/>
          </p:nvPr>
        </p:nvSpPr>
        <p:spPr>
          <a:xfrm>
            <a:off x="9228600" y="6190200"/>
            <a:ext cx="429480" cy="29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CCE26418-5FFE-41BA-87B6-3B598C1D9C26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2023-10-02T13:32:44Z</dcterms:modified>
  <cp:revision>75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