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52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32.xml" ContentType="application/vnd.openxmlformats-officedocument.presentationml.slide+xml"/>
  <Override PartName="/ppt/slides/slide11.xml" ContentType="application/vnd.openxmlformats-officedocument.presentationml.slide+xml"/>
  <Override PartName="/ppt/slides/slide33.xml" ContentType="application/vnd.openxmlformats-officedocument.presentationml.slide+xml"/>
  <Override PartName="/ppt/slides/slide12.xml" ContentType="application/vnd.openxmlformats-officedocument.presentationml.slide+xml"/>
  <Override PartName="/ppt/slides/slide34.xml" ContentType="application/vnd.openxmlformats-officedocument.presentationml.slide+xml"/>
  <Override PartName="/ppt/slides/slide13.xml" ContentType="application/vnd.openxmlformats-officedocument.presentationml.slide+xml"/>
  <Override PartName="/ppt/slides/slide35.xml" ContentType="application/vnd.openxmlformats-officedocument.presentationml.slide+xml"/>
  <Override PartName="/ppt/slides/slide14.xml" ContentType="application/vnd.openxmlformats-officedocument.presentationml.slide+xml"/>
  <Override PartName="/ppt/slides/slide36.xml" ContentType="application/vnd.openxmlformats-officedocument.presentationml.slide+xml"/>
  <Override PartName="/ppt/slides/slide15.xml" ContentType="application/vnd.openxmlformats-officedocument.presentationml.slide+xml"/>
  <Override PartName="/ppt/slides/slide37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7.xml" ContentType="application/vnd.openxmlformats-officedocument.presentationml.slide+xml"/>
  <Override PartName="/ppt/slides/slide39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4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32.xml.rels" ContentType="application/vnd.openxmlformats-package.relationships+xml"/>
  <Override PartName="/ppt/slides/_rels/slide10.xml.rels" ContentType="application/vnd.openxmlformats-package.relationships+xml"/>
  <Override PartName="/ppt/slides/_rels/slide33.xml.rels" ContentType="application/vnd.openxmlformats-package.relationships+xml"/>
  <Override PartName="/ppt/slides/_rels/slide11.xml.rels" ContentType="application/vnd.openxmlformats-package.relationships+xml"/>
  <Override PartName="/ppt/slides/_rels/slide34.xml.rels" ContentType="application/vnd.openxmlformats-package.relationships+xml"/>
  <Override PartName="/ppt/slides/_rels/slide12.xml.rels" ContentType="application/vnd.openxmlformats-package.relationships+xml"/>
  <Override PartName="/ppt/slides/_rels/slide35.xml.rels" ContentType="application/vnd.openxmlformats-package.relationships+xml"/>
  <Override PartName="/ppt/slides/_rels/slide13.xml.rels" ContentType="application/vnd.openxmlformats-package.relationships+xml"/>
  <Override PartName="/ppt/slides/_rels/slide36.xml.rels" ContentType="application/vnd.openxmlformats-package.relationships+xml"/>
  <Override PartName="/ppt/slides/_rels/slide14.xml.rels" ContentType="application/vnd.openxmlformats-package.relationships+xml"/>
  <Override PartName="/ppt/slides/_rels/slide37.xml.rels" ContentType="application/vnd.openxmlformats-package.relationships+xml"/>
  <Override PartName="/ppt/slides/_rels/slide15.xml.rels" ContentType="application/vnd.openxmlformats-package.relationships+xml"/>
  <Override PartName="/ppt/slides/_rels/slide38.xml.rels" ContentType="application/vnd.openxmlformats-package.relationships+xml"/>
  <Override PartName="/ppt/slides/_rels/slide16.xml.rels" ContentType="application/vnd.openxmlformats-package.relationships+xml"/>
  <Override PartName="/ppt/slides/_rels/slide39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42.xml.rels" ContentType="application/vnd.openxmlformats-package.relationships+xml"/>
  <Override PartName="/ppt/slides/_rels/slide20.xml.rels" ContentType="application/vnd.openxmlformats-package.relationships+xml"/>
  <Override PartName="/ppt/slides/_rels/slide43.xml.rels" ContentType="application/vnd.openxmlformats-package.relationships+xml"/>
  <Override PartName="/ppt/slides/_rels/slide21.xml.rels" ContentType="application/vnd.openxmlformats-package.relationships+xml"/>
  <Override PartName="/ppt/slides/_rels/slide44.xml.rels" ContentType="application/vnd.openxmlformats-package.relationships+xml"/>
  <Override PartName="/ppt/slides/_rels/slide22.xml.rels" ContentType="application/vnd.openxmlformats-package.relationships+xml"/>
  <Override PartName="/ppt/slides/_rels/slide45.xml.rels" ContentType="application/vnd.openxmlformats-package.relationships+xml"/>
  <Override PartName="/ppt/slides/_rels/slide23.xml.rels" ContentType="application/vnd.openxmlformats-package.relationships+xml"/>
  <Override PartName="/ppt/slides/_rels/slide46.xml.rels" ContentType="application/vnd.openxmlformats-package.relationships+xml"/>
  <Override PartName="/ppt/slides/_rels/slide24.xml.rels" ContentType="application/vnd.openxmlformats-package.relationships+xml"/>
  <Override PartName="/ppt/slides/_rels/slide47.xml.rels" ContentType="application/vnd.openxmlformats-package.relationships+xml"/>
  <Override PartName="/ppt/slides/_rels/slide25.xml.rels" ContentType="application/vnd.openxmlformats-package.relationships+xml"/>
  <Override PartName="/ppt/slides/_rels/slide48.xml.rels" ContentType="application/vnd.openxmlformats-package.relationships+xml"/>
  <Override PartName="/ppt/slides/_rels/slide26.xml.rels" ContentType="application/vnd.openxmlformats-package.relationships+xml"/>
  <Override PartName="/ppt/slides/_rels/slide4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52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50.xml.rels" ContentType="application/vnd.openxmlformats-package.relationships+xml"/>
  <Override PartName="/ppt/slides/_rels/slide51.xml.rels" ContentType="application/vnd.openxmlformats-package.relationships+xml"/>
  <Override PartName="/ppt/slides/slide21.xml" ContentType="application/vnd.openxmlformats-officedocument.presentationml.slide+xml"/>
  <Override PartName="/ppt/slides/slide43.xml" ContentType="application/vnd.openxmlformats-officedocument.presentationml.slide+xml"/>
  <Override PartName="/ppt/slides/slide22.xml" ContentType="application/vnd.openxmlformats-officedocument.presentationml.slide+xml"/>
  <Override PartName="/ppt/slides/slide44.xml" ContentType="application/vnd.openxmlformats-officedocument.presentationml.slide+xml"/>
  <Override PartName="/ppt/slides/slide23.xml" ContentType="application/vnd.openxmlformats-officedocument.presentationml.slide+xml"/>
  <Override PartName="/ppt/slides/slide45.xml" ContentType="application/vnd.openxmlformats-officedocument.presentationml.slide+xml"/>
  <Override PartName="/ppt/slides/slide24.xml" ContentType="application/vnd.openxmlformats-officedocument.presentationml.slide+xml"/>
  <Override PartName="/ppt/slides/slide46.xml" ContentType="application/vnd.openxmlformats-officedocument.presentationml.slide+xml"/>
  <Override PartName="/ppt/slides/slide25.xml" ContentType="application/vnd.openxmlformats-officedocument.presentationml.slide+xml"/>
  <Override PartName="/ppt/slides/slide47.xml" ContentType="application/vnd.openxmlformats-officedocument.presentationml.slide+xml"/>
  <Override PartName="/ppt/slides/slide26.xml" ContentType="application/vnd.openxmlformats-officedocument.presentationml.slide+xml"/>
  <Override PartName="/ppt/slides/slide48.xml" ContentType="application/vnd.openxmlformats-officedocument.presentationml.slide+xml"/>
  <Override PartName="/ppt/slides/slide27.xml" ContentType="application/vnd.openxmlformats-officedocument.presentationml.slide+xml"/>
  <Override PartName="/ppt/slides/slide49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52.xml" ContentType="application/vnd.openxmlformats-officedocument.presentationml.slide+xml"/>
  <Override PartName="/ppt/slides/slide31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5" r:id="rId58"/>
    <p:sldId id="306" r:id="rId59"/>
    <p:sldId id="307" r:id="rId60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20" Type="http://schemas.openxmlformats.org/officeDocument/2006/relationships/slide" Target="slides/slide12.xml"/><Relationship Id="rId21" Type="http://schemas.openxmlformats.org/officeDocument/2006/relationships/slide" Target="slides/slide13.xml"/><Relationship Id="rId22" Type="http://schemas.openxmlformats.org/officeDocument/2006/relationships/slide" Target="slides/slide14.xml"/><Relationship Id="rId23" Type="http://schemas.openxmlformats.org/officeDocument/2006/relationships/slide" Target="slides/slide15.xml"/><Relationship Id="rId24" Type="http://schemas.openxmlformats.org/officeDocument/2006/relationships/slide" Target="slides/slide16.xml"/><Relationship Id="rId25" Type="http://schemas.openxmlformats.org/officeDocument/2006/relationships/slide" Target="slides/slide17.xml"/><Relationship Id="rId26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39" Type="http://schemas.openxmlformats.org/officeDocument/2006/relationships/slide" Target="slides/slide31.xml"/><Relationship Id="rId40" Type="http://schemas.openxmlformats.org/officeDocument/2006/relationships/slide" Target="slides/slide32.xml"/><Relationship Id="rId41" Type="http://schemas.openxmlformats.org/officeDocument/2006/relationships/slide" Target="slides/slide33.xml"/><Relationship Id="rId42" Type="http://schemas.openxmlformats.org/officeDocument/2006/relationships/slide" Target="slides/slide34.xml"/><Relationship Id="rId43" Type="http://schemas.openxmlformats.org/officeDocument/2006/relationships/slide" Target="slides/slide35.xml"/><Relationship Id="rId44" Type="http://schemas.openxmlformats.org/officeDocument/2006/relationships/slide" Target="slides/slide36.xml"/><Relationship Id="rId45" Type="http://schemas.openxmlformats.org/officeDocument/2006/relationships/slide" Target="slides/slide37.xml"/><Relationship Id="rId46" Type="http://schemas.openxmlformats.org/officeDocument/2006/relationships/slide" Target="slides/slide38.xml"/><Relationship Id="rId47" Type="http://schemas.openxmlformats.org/officeDocument/2006/relationships/slide" Target="slides/slide39.xml"/><Relationship Id="rId48" Type="http://schemas.openxmlformats.org/officeDocument/2006/relationships/slide" Target="slides/slide40.xml"/><Relationship Id="rId49" Type="http://schemas.openxmlformats.org/officeDocument/2006/relationships/slide" Target="slides/slide41.xml"/><Relationship Id="rId50" Type="http://schemas.openxmlformats.org/officeDocument/2006/relationships/slide" Target="slides/slide42.xml"/><Relationship Id="rId51" Type="http://schemas.openxmlformats.org/officeDocument/2006/relationships/slide" Target="slides/slide43.xml"/><Relationship Id="rId52" Type="http://schemas.openxmlformats.org/officeDocument/2006/relationships/slide" Target="slides/slide44.xml"/><Relationship Id="rId53" Type="http://schemas.openxmlformats.org/officeDocument/2006/relationships/slide" Target="slides/slide45.xml"/><Relationship Id="rId54" Type="http://schemas.openxmlformats.org/officeDocument/2006/relationships/slide" Target="slides/slide46.xml"/><Relationship Id="rId55" Type="http://schemas.openxmlformats.org/officeDocument/2006/relationships/slide" Target="slides/slide47.xml"/><Relationship Id="rId56" Type="http://schemas.openxmlformats.org/officeDocument/2006/relationships/slide" Target="slides/slide48.xml"/><Relationship Id="rId57" Type="http://schemas.openxmlformats.org/officeDocument/2006/relationships/slide" Target="slides/slide49.xml"/><Relationship Id="rId58" Type="http://schemas.openxmlformats.org/officeDocument/2006/relationships/slide" Target="slides/slide50.xml"/><Relationship Id="rId59" Type="http://schemas.openxmlformats.org/officeDocument/2006/relationships/slide" Target="slides/slide51.xml"/><Relationship Id="rId60" Type="http://schemas.openxmlformats.org/officeDocument/2006/relationships/slide" Target="slides/slide52.xml"/><Relationship Id="rId61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7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1" name="PlaceHolder 4"/>
          <p:cNvSpPr>
            <a:spLocks noGrp="1"/>
          </p:cNvSpPr>
          <p:nvPr>
            <p:ph type="dt" idx="19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2" name="PlaceHolder 5"/>
          <p:cNvSpPr>
            <a:spLocks noGrp="1"/>
          </p:cNvSpPr>
          <p:nvPr>
            <p:ph type="ftr" idx="20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3" name="PlaceHolder 6"/>
          <p:cNvSpPr>
            <a:spLocks noGrp="1"/>
          </p:cNvSpPr>
          <p:nvPr>
            <p:ph type="sldNum" idx="21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E12547C0-EA3B-4107-A58F-D40C324C1AE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52.xml.rels><?xml version="1.0" encoding="UTF-8"?>
<Relationships xmlns="http://schemas.openxmlformats.org/package/2006/relationships"><Relationship Id="rId1" Type="http://schemas.openxmlformats.org/officeDocument/2006/relationships/slide" Target="../slides/slide52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8000" cy="3387600"/>
          </a:xfrm>
          <a:prstGeom prst="rect">
            <a:avLst/>
          </a:prstGeom>
          <a:ln w="0">
            <a:noFill/>
          </a:ln>
        </p:spPr>
      </p:sp>
      <p:sp>
        <p:nvSpPr>
          <p:cNvPr id="416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0000" cy="395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7" name="PlaceHolder 3"/>
          <p:cNvSpPr>
            <a:spLocks noGrp="1"/>
          </p:cNvSpPr>
          <p:nvPr>
            <p:ph type="sldNum" idx="24"/>
          </p:nvPr>
        </p:nvSpPr>
        <p:spPr>
          <a:xfrm>
            <a:off x="4402080" y="9553680"/>
            <a:ext cx="3362040" cy="4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FF631B5-1037-4B75-811E-303900C3B003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8000" cy="3387600"/>
          </a:xfrm>
          <a:prstGeom prst="rect">
            <a:avLst/>
          </a:prstGeom>
          <a:ln w="0">
            <a:noFill/>
          </a:ln>
        </p:spPr>
      </p:sp>
      <p:sp>
        <p:nvSpPr>
          <p:cNvPr id="419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0000" cy="395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3"/>
          <p:cNvSpPr>
            <a:spLocks noGrp="1"/>
          </p:cNvSpPr>
          <p:nvPr>
            <p:ph type="sldNum" idx="25"/>
          </p:nvPr>
        </p:nvSpPr>
        <p:spPr>
          <a:xfrm>
            <a:off x="4402080" y="9553680"/>
            <a:ext cx="3362040" cy="4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BEB4DDA-6EFE-45A2-9E88-A81FFDC36A43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D7C5DD5-53C8-43F9-AB01-9168A18564A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9C8E4DF-F00F-4B1F-8B02-54790976BD4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480C094-E390-41C6-8481-8C363D5CCB5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14872E1-1845-4F6C-AB67-B08238F3B2F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31DB6E0-7D5F-473F-9FFD-915A07D905C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864FD89-C2B5-4E60-898A-BFADC19A162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8F9B0AC-73B6-49FA-A331-3540DD20CC6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56A3050-C5BC-479C-BC1A-083E80D7F57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2D9ED57-832A-415F-A609-2084F0B6385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8928C8B-6B46-4E64-8CA9-17682C1B1E3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F7A0FE9-A4F2-4907-8ECF-344884CCF1C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4FB4124-4349-4EDF-BB7A-B6CBE38507A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E0FE55B-2346-4172-BE8F-26670A655A2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F8EB99C-4558-4BDD-8041-CB6038A94D5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B440A39-C4F6-4FCA-A58B-27D82DC2984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9DC73A4-8A0E-4ADA-A765-53FFA386F21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BA38432-4CD4-4D86-8501-2A72B3AFBBA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1E78202-CC34-40FA-B8AB-0A9907B2C21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1E7DE3D-7FC0-4A89-967F-3E44C23641E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BDF13E7-FC4A-4D44-88C5-A7863D2EFEE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7A0C09A-393A-4F48-AE3B-8E429236335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FF057A3-BC9C-4DE1-94A5-9E3ACF30989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F7CBDE5-045E-4E15-942B-BEA2628AF18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0433AE2-0DCD-4051-B0A7-ED6416200E9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948C383-3043-41B9-8508-F79998A5D82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E94AE47-895A-49A0-88C6-11A4A25646E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F84FA96-44BB-4F4C-B718-E7C279F1F7D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F64A2BA-F851-4026-9A0B-0F41BEB9CFA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A5A3945-2DCE-4D8D-8F87-D47AF520782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1D59993-D612-451D-9C86-7FE73D0F328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E2FDD02-5368-4644-87A0-BF7FA9D0332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EE61500-0364-4689-888E-83F26821EC4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811C110-C2A0-4C52-941E-09EA480BC81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8DEA0C3-55D4-44E4-9F3B-0AF0AE47F3B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90B1C16-A59C-4467-9538-3667D13B2D7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ED63775-9FE1-4ED9-9D16-E9C08DF7751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14C0823-A8BD-4049-8C4B-4EDDB8E403E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E624E31-A074-4B5F-BA7B-CACB4A89947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7AA4BA8-F077-4535-A135-E13BBAEA9CE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F044CB4-47A5-4529-96A3-04F3556FF51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6B3A840-65EA-4ED9-B560-933441F474B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136A8D0-B13F-4DE0-B130-53521D99E62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F29F4CB-9D12-47E3-AAA9-4D0BF1784B5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BEA3073-1461-4048-AB1E-038927A9103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B3AA229-B327-4BB6-BFD4-C3F0BBCE574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03B4CC6-B6C9-43A6-9556-E2B889F3DC7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08961453-9BBC-4842-BFDE-9A037450ED8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A358F20-7BB0-4436-9C7B-BF015E72E37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2B9D4180-8967-4F78-A8A4-86856B7FB98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5FBB728-E5E0-4F1E-926B-9E8B9D8CEBB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8E574DF2-1BA3-4670-AD44-57DD2FACE17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337C936-5DBC-4891-8FE9-734FA6B4536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51E40BDC-49A0-411A-B904-66FC706F3CA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ADC5EA8F-F844-4152-97AF-BD213B22829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B8B8BA2-3BB5-4651-803B-3AA33E19BE5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E6D34F5-15F0-4839-870A-7AD15264AF2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F520DFD4-DB44-4919-9C9E-7ACEE9F5A1C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807833BB-1DA5-4350-B087-FCEBB4B9887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420E2DB-7462-47DA-A0F2-64E5213677F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DA0F1724-63F0-41A1-9C63-4FA0E02C4CA6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D64D5D15-3AF7-4AD3-A86D-0C1E0ECEE27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A127ABA4-3EBF-49FD-AE65-43B080FBEDE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458991BE-2B5C-4282-B940-0A0CDB7B5F5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431A1077-4918-4D0D-8FE2-AE10C6882CE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E88D8E24-131A-4909-841C-7FDD2CDDC4E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70244629-78D9-4ED8-8787-EE04886DFB6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E1E3E09D-C9B1-42BF-A4DD-3456F118D1B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813BC742-2EF4-4217-9F4E-64CA5C1617F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DE2F5167-21C9-43B2-9CFE-FED20CBA662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33CE1A5C-AF8D-419B-B44E-9866447D691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636E16B1-6D69-4423-A36C-C92A9CDE3AE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AA8C957F-19DA-42F1-98E9-2629402D49E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6.xml"/><Relationship Id="rId9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200" cy="755568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6120"/>
            <a:ext cx="450360" cy="3639240"/>
            <a:chOff x="0" y="-6120"/>
            <a:chExt cx="450360" cy="363924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21600" y="407520"/>
              <a:ext cx="428400" cy="3225240"/>
            </a:xfrm>
            <a:custGeom>
              <a:avLst/>
              <a:gdLst>
                <a:gd name="textAreaLeft" fmla="*/ -3240 w 428400"/>
                <a:gd name="textAreaRight" fmla="*/ 431640 w 428400"/>
                <a:gd name="textAreaTop" fmla="*/ 3240 h 3225240"/>
                <a:gd name="textAreaBottom" fmla="*/ 3234960 h 32252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90" sy="57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6480"/>
              <a:ext cx="164520" cy="22222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708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8E0E67C-DE04-4CFC-BD8E-4FD3853388B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3880" cy="756036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91040" cy="51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4680" cy="51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39E2887-CED9-4EAB-BDBF-9B1341AC8CF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4680" cy="51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0640" cy="755712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7800" cy="5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41440" cy="5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87BB89C-D548-45AA-8598-3773DBCAC0E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41440" cy="5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5320" cy="7561800"/>
          </a:xfrm>
          <a:prstGeom prst="rect">
            <a:avLst/>
          </a:prstGeom>
          <a:ln w="0">
            <a:noFill/>
          </a:ln>
        </p:spPr>
      </p:pic>
      <p:grpSp>
        <p:nvGrpSpPr>
          <p:cNvPr id="130" name="Group 6"/>
          <p:cNvGrpSpPr/>
          <p:nvPr/>
        </p:nvGrpSpPr>
        <p:grpSpPr>
          <a:xfrm>
            <a:off x="360" y="-720"/>
            <a:ext cx="466920" cy="3645000"/>
            <a:chOff x="360" y="-720"/>
            <a:chExt cx="466920" cy="3645000"/>
          </a:xfrm>
        </p:grpSpPr>
        <p:sp>
          <p:nvSpPr>
            <p:cNvPr id="131" name="Freeform: Shape 7"/>
            <p:cNvSpPr/>
            <p:nvPr/>
          </p:nvSpPr>
          <p:spPr>
            <a:xfrm flipH="1" flipV="1">
              <a:off x="32760" y="412920"/>
              <a:ext cx="434160" cy="3231000"/>
            </a:xfrm>
            <a:custGeom>
              <a:avLst/>
              <a:gdLst>
                <a:gd name="textAreaLeft" fmla="*/ 720 w 434160"/>
                <a:gd name="textAreaRight" fmla="*/ 435960 w 434160"/>
                <a:gd name="textAreaTop" fmla="*/ -720 h 3231000"/>
                <a:gd name="textAreaBottom" fmla="*/ 3231360 h 3231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72" sy="59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32" name="Rectangle 8"/>
            <p:cNvSpPr/>
            <p:nvPr/>
          </p:nvSpPr>
          <p:spPr>
            <a:xfrm flipV="1">
              <a:off x="360" y="-1080"/>
              <a:ext cx="169920" cy="2228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9248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DA4AEDF-923C-40C4-AD4A-3A0ADDB4DDA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7" name="PlaceHolder 5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1000" cy="7557480"/>
          </a:xfrm>
          <a:prstGeom prst="rect">
            <a:avLst/>
          </a:prstGeom>
          <a:ln w="0">
            <a:noFill/>
          </a:ln>
        </p:spPr>
      </p:pic>
      <p:sp>
        <p:nvSpPr>
          <p:cNvPr id="175" name="PlaceHolder 1"/>
          <p:cNvSpPr>
            <a:spLocks noGrp="1"/>
          </p:cNvSpPr>
          <p:nvPr>
            <p:ph type="ftr" idx="13"/>
          </p:nvPr>
        </p:nvSpPr>
        <p:spPr>
          <a:xfrm>
            <a:off x="3445560" y="6890040"/>
            <a:ext cx="318816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sldNum" idx="14"/>
          </p:nvPr>
        </p:nvSpPr>
        <p:spPr>
          <a:xfrm>
            <a:off x="7224120" y="6890040"/>
            <a:ext cx="234180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BAF616D-A6E1-4B31-AD79-1F7C6312C37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dt" idx="15"/>
          </p:nvPr>
        </p:nvSpPr>
        <p:spPr>
          <a:xfrm>
            <a:off x="503280" y="6890040"/>
            <a:ext cx="234180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4240" cy="7560720"/>
          </a:xfrm>
          <a:prstGeom prst="rect">
            <a:avLst/>
          </a:prstGeom>
          <a:ln w="0">
            <a:noFill/>
          </a:ln>
        </p:spPr>
      </p:pic>
      <p:sp>
        <p:nvSpPr>
          <p:cNvPr id="217" name="PlaceHolder 1"/>
          <p:cNvSpPr>
            <a:spLocks noGrp="1"/>
          </p:cNvSpPr>
          <p:nvPr>
            <p:ph type="ftr" idx="16"/>
          </p:nvPr>
        </p:nvSpPr>
        <p:spPr>
          <a:xfrm>
            <a:off x="3445560" y="6890040"/>
            <a:ext cx="3191400" cy="51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sldNum" idx="17"/>
          </p:nvPr>
        </p:nvSpPr>
        <p:spPr>
          <a:xfrm>
            <a:off x="7224120" y="6890040"/>
            <a:ext cx="2345040" cy="51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165E4D6-25CB-4B31-BFC8-F473164A79B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dt" idx="18"/>
          </p:nvPr>
        </p:nvSpPr>
        <p:spPr>
          <a:xfrm>
            <a:off x="503280" y="6890040"/>
            <a:ext cx="2345040" cy="51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9.xml"/><Relationship Id="rId4" Type="http://schemas.openxmlformats.org/officeDocument/2006/relationships/notesSlide" Target="../notesSlides/notesSlide5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70280" cy="7557120"/>
          </a:xfrm>
          <a:prstGeom prst="rect">
            <a:avLst/>
          </a:prstGeom>
          <a:ln w="0">
            <a:noFill/>
          </a:ln>
        </p:spPr>
      </p:pic>
      <p:sp>
        <p:nvSpPr>
          <p:cNvPr id="265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4600" cy="137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4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46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46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4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sldNum" idx="22"/>
          </p:nvPr>
        </p:nvSpPr>
        <p:spPr>
          <a:xfrm>
            <a:off x="9228600" y="6190200"/>
            <a:ext cx="428760" cy="29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BCA5ADAF-D15F-4810-9962-C4C1C11635C3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160" cy="34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Christ my King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Through eternal ages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His praises ring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"/>
          <p:cNvSpPr/>
          <p:nvPr/>
        </p:nvSpPr>
        <p:spPr>
          <a:xfrm>
            <a:off x="914040" y="7318080"/>
            <a:ext cx="2741400" cy="20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800" spc="-1" strike="noStrike">
                <a:solidFill>
                  <a:srgbClr val="000000"/>
                </a:solidFill>
                <a:latin typeface="Arial"/>
                <a:ea typeface="DejaVu Sans"/>
              </a:rPr>
              <a:t>https://www.youtube.com/watch?v=H_jmAHfv0CE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"/>
          <p:cNvSpPr/>
          <p:nvPr/>
        </p:nvSpPr>
        <p:spPr>
          <a:xfrm>
            <a:off x="914040" y="1829520"/>
            <a:ext cx="114192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1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160" cy="34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Glory in the highest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will shout and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God.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"/>
          <p:cNvSpPr/>
          <p:nvPr/>
        </p:nvSpPr>
        <p:spPr>
          <a:xfrm>
            <a:off x="914400" y="1829520"/>
            <a:ext cx="114192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1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160" cy="41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"/>
          <p:cNvSpPr/>
          <p:nvPr/>
        </p:nvSpPr>
        <p:spPr>
          <a:xfrm>
            <a:off x="914400" y="1829520"/>
            <a:ext cx="1141920" cy="2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160" cy="32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"/>
          <p:cNvSpPr/>
          <p:nvPr/>
        </p:nvSpPr>
        <p:spPr>
          <a:xfrm>
            <a:off x="914400" y="1829520"/>
            <a:ext cx="1141920" cy="2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160" cy="34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That cannot fail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howling storms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Of doubt and fear assail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"/>
          <p:cNvSpPr/>
          <p:nvPr/>
        </p:nvSpPr>
        <p:spPr>
          <a:xfrm>
            <a:off x="914400" y="1829520"/>
            <a:ext cx="114192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2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160" cy="34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By the living Word of God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shall prevail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"/>
          <p:cNvSpPr/>
          <p:nvPr/>
        </p:nvSpPr>
        <p:spPr>
          <a:xfrm>
            <a:off x="914400" y="1829520"/>
            <a:ext cx="114192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2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160" cy="41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"/>
          <p:cNvSpPr/>
          <p:nvPr/>
        </p:nvSpPr>
        <p:spPr>
          <a:xfrm>
            <a:off x="914400" y="1829520"/>
            <a:ext cx="1141920" cy="2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160" cy="32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"/>
          <p:cNvSpPr/>
          <p:nvPr/>
        </p:nvSpPr>
        <p:spPr>
          <a:xfrm>
            <a:off x="914400" y="1829520"/>
            <a:ext cx="1141920" cy="2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subTitle"/>
          </p:nvPr>
        </p:nvSpPr>
        <p:spPr>
          <a:xfrm>
            <a:off x="228960" y="2166120"/>
            <a:ext cx="9596160" cy="32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now can see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Perfect present cleansing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the blood for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"/>
          <p:cNvSpPr/>
          <p:nvPr/>
        </p:nvSpPr>
        <p:spPr>
          <a:xfrm>
            <a:off x="914400" y="1829520"/>
            <a:ext cx="114192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3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subTitle"/>
          </p:nvPr>
        </p:nvSpPr>
        <p:spPr>
          <a:xfrm>
            <a:off x="228960" y="2166120"/>
            <a:ext cx="9596160" cy="32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in the liberty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Where Christ makes free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"/>
          <p:cNvSpPr/>
          <p:nvPr/>
        </p:nvSpPr>
        <p:spPr>
          <a:xfrm>
            <a:off x="914400" y="1829520"/>
            <a:ext cx="114192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3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160" cy="41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"/>
          <p:cNvSpPr/>
          <p:nvPr/>
        </p:nvSpPr>
        <p:spPr>
          <a:xfrm>
            <a:off x="914400" y="1829520"/>
            <a:ext cx="1141920" cy="2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160" cy="32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"/>
          <p:cNvSpPr/>
          <p:nvPr/>
        </p:nvSpPr>
        <p:spPr>
          <a:xfrm>
            <a:off x="914400" y="1829520"/>
            <a:ext cx="1141920" cy="2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160" cy="32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shall not fall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List’ning every moment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To the Spirit’s call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"/>
          <p:cNvSpPr/>
          <p:nvPr/>
        </p:nvSpPr>
        <p:spPr>
          <a:xfrm>
            <a:off x="914400" y="1829520"/>
            <a:ext cx="114192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5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160" cy="32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Resting in my Savior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As my All in 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"/>
          <p:cNvSpPr/>
          <p:nvPr/>
        </p:nvSpPr>
        <p:spPr>
          <a:xfrm>
            <a:off x="914400" y="1829520"/>
            <a:ext cx="114192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5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160" cy="41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"/>
          <p:cNvSpPr/>
          <p:nvPr/>
        </p:nvSpPr>
        <p:spPr>
          <a:xfrm>
            <a:off x="914400" y="1829520"/>
            <a:ext cx="1141920" cy="2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160" cy="32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"/>
          <p:cNvSpPr/>
          <p:nvPr/>
        </p:nvSpPr>
        <p:spPr>
          <a:xfrm>
            <a:off x="914400" y="1829520"/>
            <a:ext cx="1141920" cy="2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1520" cy="314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 type="subTitle"/>
          </p:nvPr>
        </p:nvSpPr>
        <p:spPr>
          <a:xfrm>
            <a:off x="1322280" y="5162760"/>
            <a:ext cx="6311520" cy="102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80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Than Jesus' blood and righteousness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dare not trust the sweetest frame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But wholly lean on Jesus'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1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80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On Christ the solid rock I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80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darkness veils his lovely face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rest on His unchanging grace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every high and stormy gale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anchor holds within the veil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2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80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On Christ the solid rock I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80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His oath, his covenant, his blood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Supports me in the 'whelming flood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all around my soul gives way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then is all my hope and stay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3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80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On Christ the solid rock I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80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He shall come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trumpet sound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Oh may I then in Him be found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Dressed in his righteousness alone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Faultless to stand before the throne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4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80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On Christ the solid rock I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3" name="PlaceHolder 2"/>
          <p:cNvSpPr>
            <a:spLocks noGrp="1"/>
          </p:cNvSpPr>
          <p:nvPr>
            <p:ph type="subTitle"/>
          </p:nvPr>
        </p:nvSpPr>
        <p:spPr>
          <a:xfrm>
            <a:off x="1322280" y="5162760"/>
            <a:ext cx="6312240" cy="102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Rock Of Ages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Rock of Ages, cleft for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me hide myself in Thee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the water and the blood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1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Rock Of Ages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From Thy wounded side which flowed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Be of sin the double cure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Save from and make me pure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1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Rock Of Ages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Not the labor of my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Can fulfill Thy law’s demands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Could my zeal no respite know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2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Rock Of Ages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Could my tears forever flow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could never sin erase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Thou must save and save by grace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2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Rock Of Ages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Nothing in my hands I bring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Simply to Thy cross I cling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Naked come to Thee for dress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3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Rock Of Ages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Helpless look to Thee for grace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Foul I to the fountain fly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Wash me Savior or I die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3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Rock Of Ages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While I draw this fleeting breath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mine eyes shall close in death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I soar to worlds unknown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4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Rock Of Ages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See Thee on Thy judgment throne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Rock of Ages cleft for me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Let me hide myself in Thee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4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Hideth My Soul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2"/>
          <p:cNvSpPr>
            <a:spLocks noGrp="1"/>
          </p:cNvSpPr>
          <p:nvPr>
            <p:ph type="subTitle"/>
          </p:nvPr>
        </p:nvSpPr>
        <p:spPr>
          <a:xfrm>
            <a:off x="273240" y="2058120"/>
            <a:ext cx="9596520" cy="480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 wonderful Savior is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Jesus my Lord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  </a:t>
            </a: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 wonderful Savior to me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He hideth my soul in the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Cleft of the rock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  </a:t>
            </a: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Where rivers of pleasure I see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"/>
          <p:cNvSpPr/>
          <p:nvPr/>
        </p:nvSpPr>
        <p:spPr>
          <a:xfrm>
            <a:off x="858960" y="1557000"/>
            <a:ext cx="13708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Verse 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Hideth My Soul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PlaceHolder 2"/>
          <p:cNvSpPr>
            <a:spLocks noGrp="1"/>
          </p:cNvSpPr>
          <p:nvPr>
            <p:ph type="subTitle"/>
          </p:nvPr>
        </p:nvSpPr>
        <p:spPr>
          <a:xfrm>
            <a:off x="273240" y="2058120"/>
            <a:ext cx="959652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He hideth my soul in the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Cleft of the rock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  </a:t>
            </a: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That shadows a dry thirsty land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He hideth my life in the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Depths of His love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3" name=""/>
          <p:cNvSpPr/>
          <p:nvPr/>
        </p:nvSpPr>
        <p:spPr>
          <a:xfrm>
            <a:off x="858960" y="1557000"/>
            <a:ext cx="13708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Hideth My Soul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5" name="PlaceHolder 2"/>
          <p:cNvSpPr>
            <a:spLocks noGrp="1"/>
          </p:cNvSpPr>
          <p:nvPr>
            <p:ph type="subTitle"/>
          </p:nvPr>
        </p:nvSpPr>
        <p:spPr>
          <a:xfrm>
            <a:off x="273240" y="1600560"/>
            <a:ext cx="959652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And covers me there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With His hand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    </a:t>
            </a: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And covers me there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With His hand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"/>
          <p:cNvSpPr/>
          <p:nvPr/>
        </p:nvSpPr>
        <p:spPr>
          <a:xfrm>
            <a:off x="858960" y="1557000"/>
            <a:ext cx="13708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Hideth My Soul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8" name="PlaceHolder 2"/>
          <p:cNvSpPr>
            <a:spLocks noGrp="1"/>
          </p:cNvSpPr>
          <p:nvPr>
            <p:ph type="subTitle"/>
          </p:nvPr>
        </p:nvSpPr>
        <p:spPr>
          <a:xfrm>
            <a:off x="273240" y="2058120"/>
            <a:ext cx="959652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 wonderful Savior is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Jesus my Lord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  </a:t>
            </a: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He taketh my burden away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He holdeth me up and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I shall not be moved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  </a:t>
            </a: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He giveth me strength as my day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"/>
          <p:cNvSpPr/>
          <p:nvPr/>
        </p:nvSpPr>
        <p:spPr>
          <a:xfrm>
            <a:off x="858960" y="1557000"/>
            <a:ext cx="13708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Verse 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Hideth My Soul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PlaceHolder 2"/>
          <p:cNvSpPr>
            <a:spLocks noGrp="1"/>
          </p:cNvSpPr>
          <p:nvPr>
            <p:ph type="subTitle"/>
          </p:nvPr>
        </p:nvSpPr>
        <p:spPr>
          <a:xfrm>
            <a:off x="273240" y="2058120"/>
            <a:ext cx="959652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He hideth my soul in the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Cleft of the rock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  </a:t>
            </a: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That shadows a dry thirsty land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He hideth my life in the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Depths of His love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"/>
          <p:cNvSpPr/>
          <p:nvPr/>
        </p:nvSpPr>
        <p:spPr>
          <a:xfrm>
            <a:off x="858960" y="1557000"/>
            <a:ext cx="13708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Hideth My Soul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PlaceHolder 2"/>
          <p:cNvSpPr>
            <a:spLocks noGrp="1"/>
          </p:cNvSpPr>
          <p:nvPr>
            <p:ph type="subTitle"/>
          </p:nvPr>
        </p:nvSpPr>
        <p:spPr>
          <a:xfrm>
            <a:off x="273240" y="1600560"/>
            <a:ext cx="959652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And covers me there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With His hand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    </a:t>
            </a: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And covers me there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With His hand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"/>
          <p:cNvSpPr/>
          <p:nvPr/>
        </p:nvSpPr>
        <p:spPr>
          <a:xfrm>
            <a:off x="858960" y="1557000"/>
            <a:ext cx="13708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Hideth My Soul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7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With numberless blessings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Each moment He crowns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  </a:t>
            </a: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And filled with His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Fulness divine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"/>
          <p:cNvSpPr/>
          <p:nvPr/>
        </p:nvSpPr>
        <p:spPr>
          <a:xfrm>
            <a:off x="858960" y="1557000"/>
            <a:ext cx="13708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Verse 3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Hideth My Soul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subTitle"/>
          </p:nvPr>
        </p:nvSpPr>
        <p:spPr>
          <a:xfrm>
            <a:off x="228240" y="1600560"/>
            <a:ext cx="959652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I sing in my rapture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Oh Glory to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  </a:t>
            </a: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For such a Redeemer as mine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"/>
          <p:cNvSpPr/>
          <p:nvPr/>
        </p:nvSpPr>
        <p:spPr>
          <a:xfrm>
            <a:off x="858960" y="1557000"/>
            <a:ext cx="13708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Verse 3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Hideth My Soul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2"/>
          <p:cNvSpPr>
            <a:spLocks noGrp="1"/>
          </p:cNvSpPr>
          <p:nvPr>
            <p:ph type="subTitle"/>
          </p:nvPr>
        </p:nvSpPr>
        <p:spPr>
          <a:xfrm>
            <a:off x="273240" y="2058120"/>
            <a:ext cx="959652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He hideth my soul in the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Cleft of the rock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  </a:t>
            </a: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That shadows a dry thirsty land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He hideth my life in the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Depths of His love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4" name=""/>
          <p:cNvSpPr/>
          <p:nvPr/>
        </p:nvSpPr>
        <p:spPr>
          <a:xfrm>
            <a:off x="858960" y="1557000"/>
            <a:ext cx="13708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Hideth My Soul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6" name="PlaceHolder 2"/>
          <p:cNvSpPr>
            <a:spLocks noGrp="1"/>
          </p:cNvSpPr>
          <p:nvPr>
            <p:ph type="subTitle"/>
          </p:nvPr>
        </p:nvSpPr>
        <p:spPr>
          <a:xfrm>
            <a:off x="273240" y="1600560"/>
            <a:ext cx="959652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And covers me there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With His hand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    </a:t>
            </a: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And covers me there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With His hand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"/>
          <p:cNvSpPr/>
          <p:nvPr/>
        </p:nvSpPr>
        <p:spPr>
          <a:xfrm>
            <a:off x="858960" y="1557000"/>
            <a:ext cx="13708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Hideth My Soul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2"/>
          <p:cNvSpPr>
            <a:spLocks noGrp="1"/>
          </p:cNvSpPr>
          <p:nvPr>
            <p:ph type="subTitle"/>
          </p:nvPr>
        </p:nvSpPr>
        <p:spPr>
          <a:xfrm>
            <a:off x="273240" y="1600560"/>
            <a:ext cx="959652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When clothed in His brightness Transported I rise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  </a:t>
            </a: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To meet Him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In clouds of the sky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0" name=""/>
          <p:cNvSpPr/>
          <p:nvPr/>
        </p:nvSpPr>
        <p:spPr>
          <a:xfrm>
            <a:off x="858960" y="1557000"/>
            <a:ext cx="13708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Verse 4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Hideth My Soul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subTitle"/>
          </p:nvPr>
        </p:nvSpPr>
        <p:spPr>
          <a:xfrm>
            <a:off x="273240" y="1600560"/>
            <a:ext cx="959652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His perfect salvation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His wonderful love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  </a:t>
            </a: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I’ll shout with the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Millions on high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"/>
          <p:cNvSpPr/>
          <p:nvPr/>
        </p:nvSpPr>
        <p:spPr>
          <a:xfrm>
            <a:off x="858960" y="1557000"/>
            <a:ext cx="13708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Verse 4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Hideth My Soul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2"/>
          <p:cNvSpPr>
            <a:spLocks noGrp="1"/>
          </p:cNvSpPr>
          <p:nvPr>
            <p:ph type="subTitle"/>
          </p:nvPr>
        </p:nvSpPr>
        <p:spPr>
          <a:xfrm>
            <a:off x="273240" y="2058120"/>
            <a:ext cx="959652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He hideth my soul in the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Cleft of the rock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  </a:t>
            </a: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That shadows a dry thirsty land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He hideth my life in the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Depths of His love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6" name=""/>
          <p:cNvSpPr/>
          <p:nvPr/>
        </p:nvSpPr>
        <p:spPr>
          <a:xfrm>
            <a:off x="858960" y="1557000"/>
            <a:ext cx="13708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Hideth My Soul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520" cy="548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And covers me there with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His hand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    </a:t>
            </a: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And covers me there with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His hand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And covers me there with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His hand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"/>
          <p:cNvSpPr/>
          <p:nvPr/>
        </p:nvSpPr>
        <p:spPr>
          <a:xfrm>
            <a:off x="858960" y="1557000"/>
            <a:ext cx="13708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1880" cy="314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1" name="PlaceHolder 2"/>
          <p:cNvSpPr>
            <a:spLocks noGrp="1"/>
          </p:cNvSpPr>
          <p:nvPr>
            <p:ph type="subTitle"/>
          </p:nvPr>
        </p:nvSpPr>
        <p:spPr>
          <a:xfrm>
            <a:off x="1322280" y="5162760"/>
            <a:ext cx="6311880" cy="1023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70280" cy="7557120"/>
          </a:xfrm>
          <a:prstGeom prst="rect">
            <a:avLst/>
          </a:prstGeom>
          <a:ln w="0">
            <a:noFill/>
          </a:ln>
        </p:spPr>
      </p:pic>
      <p:sp>
        <p:nvSpPr>
          <p:cNvPr id="413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4600" cy="137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4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46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46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4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sldNum" idx="23"/>
          </p:nvPr>
        </p:nvSpPr>
        <p:spPr>
          <a:xfrm>
            <a:off x="9228600" y="6190200"/>
            <a:ext cx="428760" cy="29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2DFA0887-645E-4146-A8AA-9000F4D08255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655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2023-10-24T12:16:17Z</dcterms:modified>
  <cp:revision>83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