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32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Layouts/slideLayout5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_rels/slideLayout5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60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32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32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dt" idx="16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7" name="PlaceHolder 5"/>
          <p:cNvSpPr>
            <a:spLocks noGrp="1"/>
          </p:cNvSpPr>
          <p:nvPr>
            <p:ph type="ftr" idx="17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8" name="PlaceHolder 6"/>
          <p:cNvSpPr>
            <a:spLocks noGrp="1"/>
          </p:cNvSpPr>
          <p:nvPr>
            <p:ph type="sldNum" idx="18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8BB9538E-3C90-4DD9-9907-5DF938A9A715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32.xml.rels><?xml version="1.0" encoding="UTF-8"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8720" cy="3388320"/>
          </a:xfrm>
          <a:prstGeom prst="rect">
            <a:avLst/>
          </a:prstGeom>
          <a:ln w="0">
            <a:noFill/>
          </a:ln>
        </p:spPr>
      </p:sp>
      <p:sp>
        <p:nvSpPr>
          <p:cNvPr id="279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10720" cy="395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PlaceHolder 3"/>
          <p:cNvSpPr>
            <a:spLocks noGrp="1"/>
          </p:cNvSpPr>
          <p:nvPr>
            <p:ph type="sldNum" idx="21"/>
          </p:nvPr>
        </p:nvSpPr>
        <p:spPr>
          <a:xfrm>
            <a:off x="4402080" y="9553680"/>
            <a:ext cx="3362760" cy="49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FCBA6BB-B529-42E9-8F10-57613E583EFA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8720" cy="3388320"/>
          </a:xfrm>
          <a:prstGeom prst="rect">
            <a:avLst/>
          </a:prstGeom>
          <a:ln w="0">
            <a:noFill/>
          </a:ln>
        </p:spPr>
      </p:sp>
      <p:sp>
        <p:nvSpPr>
          <p:cNvPr id="282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10720" cy="395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3"/>
          <p:cNvSpPr>
            <a:spLocks noGrp="1"/>
          </p:cNvSpPr>
          <p:nvPr>
            <p:ph type="sldNum" idx="22"/>
          </p:nvPr>
        </p:nvSpPr>
        <p:spPr>
          <a:xfrm>
            <a:off x="4402080" y="9553680"/>
            <a:ext cx="3362760" cy="49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CCA85B7-914A-466F-98A1-B762E65B09CA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6F19BF4-B537-4A1D-9BD8-554377F04C6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BBED430-053E-47E3-8752-52A3AFACC68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E3C71D0-9412-4F14-841B-A21336F2336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60B76D9-62F0-455C-935F-A94BF23EAAD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C651D22-243C-442D-AFF1-B3EF27EF2C8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3E4955B-0226-4996-AD8A-05F2FBA01A6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C41AB45-105F-405A-92EB-63315BC058F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1CD2DBB-39AD-4D60-AF0D-298284690A5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F8DF0AA-E203-4ABD-A0E8-E92978A7ACE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FC301BD-40FB-4DB3-823C-C1BAB3DC260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509D79C-EF6B-484C-8D74-998FFF1D582D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00010CA-3C79-4F7F-9FD4-99639017A9FF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F68DD76-BD7C-4B26-80F1-EE1E79A0E94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C0F6BEC-2524-4740-B448-F9A7BFE2D30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6A201C9-8BF2-4CEC-B228-EFCCEE60E9C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2B5FC39-9278-4F69-92CD-CAD82070869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2D10250-F2CA-489C-8498-F918F867C30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D34E4A5-6026-431B-815D-9928AD58EC2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46BB478-FBDB-4FC4-9B78-11C9D35D8CC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94BA567-AA11-4C28-945C-A2EA405BAC6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3FA2F65-7C11-4BD9-86FD-89E944875C9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E991F5F-042E-40DE-A482-1B94FDE3E74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0AF51D8-3449-469A-B707-D550AF993A05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82E1291-E2B8-45FE-926B-88364A2B29BB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7D5FBA3-A17A-40FA-B3BC-C71FB09433D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95AA9DC-EBBB-40A2-B6BA-E89990D53A3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43A47C9-731C-453E-91FC-1C670E7D235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FACDC552-9D76-4D44-A160-7CDB4C81770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63A2E2B-300F-44E0-B5F9-21DE23B44D5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26FC0D5-C73B-4AA4-8660-FBDC6CBDF9B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3EA3F60C-5755-4FA5-8223-FB12B33C5A3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E45F99E-6A69-426F-9C5A-6EB78811EE2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291B3A07-894D-4F51-93CB-E31CBC6930D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0016E80-F892-4311-9BB5-F6D00F1DC58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B36E75A-1171-4E80-8AD8-F746AEEC2611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16F3692-9875-4D58-A785-1E2B93D7257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372C3251-9B88-42DB-8CD1-D2D49F90D72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E7725DF8-98F6-4F3B-A35B-9F651B11739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3A2A39CE-1C94-4D67-A5C9-2080AC59CCF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9DD2957B-6153-488B-B265-791B76318F2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D52D8B65-D83A-4F0C-A486-B4FE8D73535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1A83252F-2A6B-4EB4-9B93-8D97D172CDB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1AB432AE-B476-4F70-BB7E-9584596D515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63049F65-E766-446C-A60B-E1114D12233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3F6BA9B3-0629-4E63-91E4-517533A3618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5AF51100-9466-4B7F-A0EB-E403864A3C1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9CB19D77-0A4D-4A4A-B504-49888988111D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66A56FFC-0D09-4868-936F-C2EAE0A00BEF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D5C1B434-D9C7-4446-BFA7-1A96FB8662E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80980BBF-986E-4E13-B59B-2B7C4626608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40D764A9-8204-4748-BE79-CE0E9A17C70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C4A6FA74-1318-498E-94A1-A46376A0CC5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FE28B0BB-E5B2-406A-B9FE-813F49372BB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57E357AE-537A-4F00-9051-DA3A947E55C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610FEB44-22B3-4E17-A64C-8125584CD72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D0CB1466-C8AE-4A42-8DDB-38804798967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A6FA9D10-CBD3-460F-B438-EE52D4ED367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32459917-56E1-4063-BF68-650632A7E24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8829DCDE-C4F0-41F0-A50A-19256FD9B945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922669A6-ADA9-4595-9F5B-E0AEF938C8D5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9920" cy="755640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5400"/>
            <a:ext cx="452520" cy="3639960"/>
            <a:chOff x="0" y="-5400"/>
            <a:chExt cx="452520" cy="363996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23040" y="408240"/>
              <a:ext cx="429120" cy="3225960"/>
            </a:xfrm>
            <a:custGeom>
              <a:avLst/>
              <a:gdLst>
                <a:gd name="textAreaLeft" fmla="*/ -2880 w 429120"/>
                <a:gd name="textAreaRight" fmla="*/ 432000 w 429120"/>
                <a:gd name="textAreaTop" fmla="*/ 2880 h 3225960"/>
                <a:gd name="textAreaBottom" fmla="*/ 3234600 h 32259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814" sy="581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5760"/>
              <a:ext cx="165240" cy="2223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87800" cy="51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41080" cy="51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063F84C-8C24-42AE-89C6-CD722AD24A5A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41080" cy="51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1360" cy="755784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ftr" idx="4"/>
          </p:nvPr>
        </p:nvSpPr>
        <p:spPr>
          <a:xfrm>
            <a:off x="3445560" y="6890040"/>
            <a:ext cx="3188520" cy="516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5"/>
          </p:nvPr>
        </p:nvSpPr>
        <p:spPr>
          <a:xfrm>
            <a:off x="7224120" y="6890040"/>
            <a:ext cx="2342160" cy="516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9BEA406-5E2D-4AE2-AC9C-D43AE15FECF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6"/>
          </p:nvPr>
        </p:nvSpPr>
        <p:spPr>
          <a:xfrm>
            <a:off x="503280" y="6890040"/>
            <a:ext cx="2342160" cy="516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1000" cy="7557480"/>
          </a:xfrm>
          <a:prstGeom prst="rect">
            <a:avLst/>
          </a:prstGeom>
          <a:ln w="0">
            <a:noFill/>
          </a:ln>
        </p:spPr>
      </p:pic>
      <p:sp>
        <p:nvSpPr>
          <p:cNvPr id="88" name="PlaceHolder 1"/>
          <p:cNvSpPr>
            <a:spLocks noGrp="1"/>
          </p:cNvSpPr>
          <p:nvPr>
            <p:ph type="ftr" idx="7"/>
          </p:nvPr>
        </p:nvSpPr>
        <p:spPr>
          <a:xfrm>
            <a:off x="3445560" y="6890040"/>
            <a:ext cx="3188160" cy="5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ldNum" idx="8"/>
          </p:nvPr>
        </p:nvSpPr>
        <p:spPr>
          <a:xfrm>
            <a:off x="7224120" y="6890040"/>
            <a:ext cx="2341800" cy="5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A8591A2-8F83-4F34-8A9E-BAE2C101543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dt" idx="9"/>
          </p:nvPr>
        </p:nvSpPr>
        <p:spPr>
          <a:xfrm>
            <a:off x="503280" y="6890040"/>
            <a:ext cx="2341800" cy="5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3880" cy="7560360"/>
          </a:xfrm>
          <a:prstGeom prst="rect">
            <a:avLst/>
          </a:prstGeom>
          <a:ln w="0">
            <a:noFill/>
          </a:ln>
        </p:spPr>
      </p:pic>
      <p:sp>
        <p:nvSpPr>
          <p:cNvPr id="130" name="PlaceHolder 1"/>
          <p:cNvSpPr>
            <a:spLocks noGrp="1"/>
          </p:cNvSpPr>
          <p:nvPr>
            <p:ph type="ftr" idx="10"/>
          </p:nvPr>
        </p:nvSpPr>
        <p:spPr>
          <a:xfrm>
            <a:off x="3445560" y="6890040"/>
            <a:ext cx="3191040" cy="518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sldNum" idx="11"/>
          </p:nvPr>
        </p:nvSpPr>
        <p:spPr>
          <a:xfrm>
            <a:off x="7224120" y="6890040"/>
            <a:ext cx="2344680" cy="518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7CB8737-F5D7-45DF-A360-9190F209F06E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dt" idx="12"/>
          </p:nvPr>
        </p:nvSpPr>
        <p:spPr>
          <a:xfrm>
            <a:off x="503280" y="6890040"/>
            <a:ext cx="2344680" cy="518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1720" cy="7558200"/>
          </a:xfrm>
          <a:prstGeom prst="rect">
            <a:avLst/>
          </a:prstGeom>
          <a:ln w="0">
            <a:noFill/>
          </a:ln>
        </p:spPr>
      </p:pic>
      <p:sp>
        <p:nvSpPr>
          <p:cNvPr id="172" name="PlaceHolder 1"/>
          <p:cNvSpPr>
            <a:spLocks noGrp="1"/>
          </p:cNvSpPr>
          <p:nvPr>
            <p:ph type="ftr" idx="13"/>
          </p:nvPr>
        </p:nvSpPr>
        <p:spPr>
          <a:xfrm>
            <a:off x="3445560" y="6890040"/>
            <a:ext cx="3188880" cy="516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sldNum" idx="14"/>
          </p:nvPr>
        </p:nvSpPr>
        <p:spPr>
          <a:xfrm>
            <a:off x="7224120" y="6890040"/>
            <a:ext cx="2342520" cy="516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83DD10F-C2A2-4122-A7C5-E51A2FBF28C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4" name="PlaceHolder 3"/>
          <p:cNvSpPr>
            <a:spLocks noGrp="1"/>
          </p:cNvSpPr>
          <p:nvPr>
            <p:ph type="dt" idx="15"/>
          </p:nvPr>
        </p:nvSpPr>
        <p:spPr>
          <a:xfrm>
            <a:off x="503280" y="6890040"/>
            <a:ext cx="2342520" cy="516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5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video" Target="file:///G:/Music/Music Wednesday/PPT Songs/Ruth You Tube Songs/-Agnus Dei Lamp of God Michael W Smith.mp4" TargetMode="External"/><Relationship Id="rId2" Type="http://schemas.microsoft.com/office/2007/relationships/media" Target="file:///G:/Music/Music Wednesday/PPT Songs/Ruth You Tube Songs/-Agnus Dei Lamp of God Michael W Smith.mp4" TargetMode="External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49.xml"/><Relationship Id="rId4" Type="http://schemas.openxmlformats.org/officeDocument/2006/relationships/notesSlide" Target="../notesSlides/notesSlide3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71000" cy="7557840"/>
          </a:xfrm>
          <a:prstGeom prst="rect">
            <a:avLst/>
          </a:prstGeom>
          <a:ln w="0">
            <a:noFill/>
          </a:ln>
        </p:spPr>
      </p:pic>
      <p:sp>
        <p:nvSpPr>
          <p:cNvPr id="220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5320" cy="13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52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52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52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52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sldNum" idx="19"/>
          </p:nvPr>
        </p:nvSpPr>
        <p:spPr>
          <a:xfrm>
            <a:off x="9228600" y="6190200"/>
            <a:ext cx="429480" cy="29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A6392255-5EEA-4C2B-87AE-690FF8EAFAEA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link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155160" y="-228600"/>
            <a:ext cx="10279440" cy="8001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1360" cy="12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Agnus Dei (Lamb of God)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 type="subTitle"/>
          </p:nvPr>
        </p:nvSpPr>
        <p:spPr>
          <a:xfrm>
            <a:off x="228960" y="2081520"/>
            <a:ext cx="9594000" cy="3884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Alleluia, 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For our Lord God Almighty reigns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Alleluia, 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For our Lord God Almighty reigns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1360" cy="12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Agnus Dei (Lamb of God)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subTitle"/>
          </p:nvPr>
        </p:nvSpPr>
        <p:spPr>
          <a:xfrm>
            <a:off x="228960" y="2081520"/>
            <a:ext cx="9594000" cy="3884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Alleluia, 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For our Lord God Almighty reigns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Alleluia, 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For our Lord God Almighty reigns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1360" cy="12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Agnus Dei (Lamb of God)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 type="subTitle"/>
          </p:nvPr>
        </p:nvSpPr>
        <p:spPr>
          <a:xfrm>
            <a:off x="228960" y="1865520"/>
            <a:ext cx="9594000" cy="3884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Holy, holy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Are You Lord God Almighty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Worthy is the Lamb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Worthy is the Lamb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1360" cy="12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Agnus Dei (Lamb of God)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 type="subTitle"/>
          </p:nvPr>
        </p:nvSpPr>
        <p:spPr>
          <a:xfrm>
            <a:off x="228960" y="2189520"/>
            <a:ext cx="9594000" cy="3884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You are holy, holy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Are You Lord God Almighty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Worthy is the Lamb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Worthy is the Lamb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Amen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1360" cy="12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Agnus Dei (Lamb of God)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subTitle"/>
          </p:nvPr>
        </p:nvSpPr>
        <p:spPr>
          <a:xfrm>
            <a:off x="228960" y="2189520"/>
            <a:ext cx="9594000" cy="3884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Alleluia 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For our Lord God Almighty reigns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Alleluia 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For our Lord God Almighty reigns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1360" cy="12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Agnus Dei (Lamb of God)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 type="subTitle"/>
          </p:nvPr>
        </p:nvSpPr>
        <p:spPr>
          <a:xfrm>
            <a:off x="228960" y="1865520"/>
            <a:ext cx="9594000" cy="3884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Holy Holy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Are You Lord God Almighty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Worthy is the Lamb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Worthy is the Lamb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1360" cy="12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Agnus Dei (Lamb of God)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 type="subTitle"/>
          </p:nvPr>
        </p:nvSpPr>
        <p:spPr>
          <a:xfrm>
            <a:off x="228960" y="2117520"/>
            <a:ext cx="9594000" cy="3884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You are Holy Holy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Are You Lord God Almighty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Worthy is the Lamb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Worthy is the Lamb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                                     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(repeat 10x)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880" cy="126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6520" cy="388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Oh Lord, my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I, in awesome wonder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Consider all the worlds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Thy hands have made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880" cy="126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520" cy="365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I see the stars,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I hear the rolling thunder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Thy power throughout the universe displayed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880" cy="126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subTitle"/>
          </p:nvPr>
        </p:nvSpPr>
        <p:spPr>
          <a:xfrm>
            <a:off x="228960" y="2058120"/>
            <a:ext cx="9596520" cy="41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Then sings my soul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My Savior God to Thee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880" cy="126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520" cy="365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And when I think that God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His Son not sparing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Sent Him to die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I scarce can take it in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880" cy="126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520" cy="365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That on the cross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My burden gladly bearing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He bled and died to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Take away my sin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880" cy="126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PlaceHolder 2"/>
          <p:cNvSpPr>
            <a:spLocks noGrp="1"/>
          </p:cNvSpPr>
          <p:nvPr>
            <p:ph type="subTitle"/>
          </p:nvPr>
        </p:nvSpPr>
        <p:spPr>
          <a:xfrm>
            <a:off x="228960" y="2058120"/>
            <a:ext cx="9596520" cy="41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Then sings my soul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My Savior God to Thee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880" cy="126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520" cy="365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And when I think that God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His Son not sparing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Sent Him to die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I scarce can take it in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880" cy="126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520" cy="365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That on the cross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My burden gladly bearing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He bled and died to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Take away my sin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880" cy="126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 type="subTitle"/>
          </p:nvPr>
        </p:nvSpPr>
        <p:spPr>
          <a:xfrm>
            <a:off x="228960" y="2058120"/>
            <a:ext cx="9596520" cy="41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Then sings my soul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My Savior God to Thee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880" cy="126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520" cy="365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When Christ shall come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With shout of acclamation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And take me home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What joy shall fill my heart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880" cy="126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520" cy="434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Then I shall bow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In humble adoration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And then proclaim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My God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880" cy="126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2"/>
          <p:cNvSpPr>
            <a:spLocks noGrp="1"/>
          </p:cNvSpPr>
          <p:nvPr>
            <p:ph type="subTitle"/>
          </p:nvPr>
        </p:nvSpPr>
        <p:spPr>
          <a:xfrm>
            <a:off x="228960" y="2058120"/>
            <a:ext cx="9596520" cy="41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Then sings my soul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My Savior God to Thee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914400" y="111600"/>
            <a:ext cx="662616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How Great Is Our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 type="subTitle"/>
          </p:nvPr>
        </p:nvSpPr>
        <p:spPr>
          <a:xfrm>
            <a:off x="0" y="2058120"/>
            <a:ext cx="9596160" cy="365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The splendor of a King,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Clothed in majesty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Let all the Earth rejoice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All the Earth rejoice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914400" y="111600"/>
            <a:ext cx="662616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How Great Is Our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PlaceHolder 2"/>
          <p:cNvSpPr>
            <a:spLocks noGrp="1"/>
          </p:cNvSpPr>
          <p:nvPr>
            <p:ph type="subTitle"/>
          </p:nvPr>
        </p:nvSpPr>
        <p:spPr>
          <a:xfrm>
            <a:off x="0" y="2058120"/>
            <a:ext cx="9596160" cy="365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He wraps himself in light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And darkness tries to hide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And trembles at His voice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Trembles at His voice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914400" y="111600"/>
            <a:ext cx="662616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How Great Is Our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subTitle"/>
          </p:nvPr>
        </p:nvSpPr>
        <p:spPr>
          <a:xfrm>
            <a:off x="720" y="2286720"/>
            <a:ext cx="9596160" cy="457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How great is our God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Sing with me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How great is our God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And all will see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How great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How great is our God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914400" y="111600"/>
            <a:ext cx="662616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How Great Is Our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2"/>
          <p:cNvSpPr>
            <a:spLocks noGrp="1"/>
          </p:cNvSpPr>
          <p:nvPr>
            <p:ph type="subTitle"/>
          </p:nvPr>
        </p:nvSpPr>
        <p:spPr>
          <a:xfrm>
            <a:off x="228240" y="1371960"/>
            <a:ext cx="9369000" cy="480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Age to age He stands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And time is in His hands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Beginning and the end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Beginning and the end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title"/>
          </p:nvPr>
        </p:nvSpPr>
        <p:spPr>
          <a:xfrm>
            <a:off x="914400" y="111600"/>
            <a:ext cx="662616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How Great Is Our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" name="PlaceHolder 2"/>
          <p:cNvSpPr>
            <a:spLocks noGrp="1"/>
          </p:cNvSpPr>
          <p:nvPr>
            <p:ph type="subTitle"/>
          </p:nvPr>
        </p:nvSpPr>
        <p:spPr>
          <a:xfrm>
            <a:off x="228240" y="1371960"/>
            <a:ext cx="9369000" cy="480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The Godhead Three in One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Father Spirit Son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The Lion and the Lamb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The Lion and the Lamb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914400" y="111600"/>
            <a:ext cx="662616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How Great Is Our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PlaceHolder 2"/>
          <p:cNvSpPr>
            <a:spLocks noGrp="1"/>
          </p:cNvSpPr>
          <p:nvPr>
            <p:ph type="subTitle"/>
          </p:nvPr>
        </p:nvSpPr>
        <p:spPr>
          <a:xfrm>
            <a:off x="720" y="1710720"/>
            <a:ext cx="9596160" cy="517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How great is our God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Sing with me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How great is our God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And all will see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How great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How great is our God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                        </a:t>
            </a:r>
            <a:r>
              <a:rPr b="0" lang="en-US" sz="4000" spc="-1" strike="noStrike">
                <a:solidFill>
                  <a:srgbClr val="000000"/>
                </a:solidFill>
                <a:latin typeface="Georgia"/>
              </a:rPr>
              <a:t>(repeat)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title"/>
          </p:nvPr>
        </p:nvSpPr>
        <p:spPr>
          <a:xfrm>
            <a:off x="914400" y="111600"/>
            <a:ext cx="662616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How Great Is Our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2"/>
          <p:cNvSpPr>
            <a:spLocks noGrp="1"/>
          </p:cNvSpPr>
          <p:nvPr>
            <p:ph type="subTitle"/>
          </p:nvPr>
        </p:nvSpPr>
        <p:spPr>
          <a:xfrm>
            <a:off x="0" y="1888560"/>
            <a:ext cx="9596160" cy="434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Name above all names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Worthy of our praise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My heart will sing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How great is our God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Georgia"/>
              </a:rPr>
              <a:t>                              </a:t>
            </a:r>
            <a:r>
              <a:rPr b="0" lang="en-US" sz="4000" spc="-1" strike="noStrike">
                <a:solidFill>
                  <a:srgbClr val="000000"/>
                </a:solidFill>
                <a:latin typeface="Georgia"/>
              </a:rPr>
              <a:t>(repeat 4x)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71000" cy="7557840"/>
          </a:xfrm>
          <a:prstGeom prst="rect">
            <a:avLst/>
          </a:prstGeom>
          <a:ln w="0">
            <a:noFill/>
          </a:ln>
        </p:spPr>
      </p:pic>
      <p:sp>
        <p:nvSpPr>
          <p:cNvPr id="276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5320" cy="13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52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52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52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52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PlaceHolder 2"/>
          <p:cNvSpPr>
            <a:spLocks noGrp="1"/>
          </p:cNvSpPr>
          <p:nvPr>
            <p:ph type="sldNum" idx="20"/>
          </p:nvPr>
        </p:nvSpPr>
        <p:spPr>
          <a:xfrm>
            <a:off x="9228600" y="6190200"/>
            <a:ext cx="429480" cy="29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8D82443E-8BE6-487A-9840-12C27813D069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613</TotalTime>
  <Application>LibreOffice/7.5.3.2$Windows_X86_64 LibreOffice_project/9f56dff12ba03b9acd7730a5a481eea045e468f3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dcterms:modified xsi:type="dcterms:W3CDTF">2023-10-16T14:18:26Z</dcterms:modified>
  <cp:revision>78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