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37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slide" Target="slides/slide35.xml"/><Relationship Id="rId44" Type="http://schemas.openxmlformats.org/officeDocument/2006/relationships/slide" Target="slides/slide36.xml"/><Relationship Id="rId45" Type="http://schemas.openxmlformats.org/officeDocument/2006/relationships/slide" Target="slides/slide37.xml"/><Relationship Id="rId4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 type="dt" idx="19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8" name="PlaceHolder 5"/>
          <p:cNvSpPr>
            <a:spLocks noGrp="1"/>
          </p:cNvSpPr>
          <p:nvPr>
            <p:ph type="ftr" idx="20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9" name="PlaceHolder 6"/>
          <p:cNvSpPr>
            <a:spLocks noGrp="1"/>
          </p:cNvSpPr>
          <p:nvPr>
            <p:ph type="sldNum" idx="21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1EEE07C-F307-4C8B-BAE3-30B98218440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21240" cy="339084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3240" cy="39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24"/>
          </p:nvPr>
        </p:nvSpPr>
        <p:spPr>
          <a:xfrm>
            <a:off x="4402080" y="9553680"/>
            <a:ext cx="3365280" cy="5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49BBC8-DC54-4D3B-83CA-E0CD7D1F87C6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21240" cy="339084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3240" cy="39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25"/>
          </p:nvPr>
        </p:nvSpPr>
        <p:spPr>
          <a:xfrm>
            <a:off x="4402080" y="9553680"/>
            <a:ext cx="3365280" cy="50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CC8CBFC-06E7-4308-98D8-C8869070A8E4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7A8EEC4-9E8A-4333-B4E0-2C0708189F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9FFE97C-2658-438A-8E90-DF00F19EE10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A51B15D-7D81-42B8-975A-9C75B84DFFA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080094-E183-4D3C-97C3-7D41907470F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DAA5B9D-36E6-4352-B0F4-8B7FFD09DAD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7887A23-C162-411E-8FD0-93FB61504A6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13AC9B9-8421-4ECD-BA00-3272D95A70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8367330-E827-42CF-8509-D4B6360767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2AFEBD-A52B-4F5A-A92F-81F4005F7DC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3DCA322-E36F-47BF-94E8-E904CFDB8FF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1DD3177-659F-436B-AA77-600E6738BD0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691A09F-2B8C-4A31-8527-CDC61EF4887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A07BBAA-4638-4CA1-AE67-7F3655A6AE0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8D8C0E9-3E48-431F-A882-6515E69AE45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E422E64-013A-47CB-A569-9817789B45B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D3D4EC6-63F0-42A1-838D-D72486F9AED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BF34AF1-89EE-4872-AE57-8782BC3A3F2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066B456-762D-4938-B329-5B159BC608E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1FAF1BF-3E23-4E9F-9C3F-511391A8823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97E8BCD-D010-49B3-89E8-B723264DE60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624615D-68F3-46C5-A9FA-3D2E7686D96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900BA41-FD52-4BBB-958C-7EC16779860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616C528-21D4-4913-A004-8F948ADEF29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96213D3-A1BF-4D32-85E6-BA4F41B7E09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AB819B3-39B7-4E42-B59E-0075F9108A5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26ABA21-E901-4AF7-8183-8660548456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B62389A-2278-40A6-955C-944908B3DC0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A044BA3-C4A5-4D18-B64E-E0803D2DA90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6E6B804-F14F-47FD-B148-312871A49CC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454D055-17BB-46E3-A70D-0D7AF4C7773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C69697D-175A-49A9-B722-4FC29B9AB8D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C274EAC-918E-4DB9-9B3B-2FAEBE34DEA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E2074D1-B3D0-4965-A4D1-A7F52C6132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4FA3FA5-6187-49FA-82E3-6967D42ACEE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683264B-CC84-4A0B-8149-55B7664E166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DC677AE-210C-4CDB-91B7-E009A29497C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98E6C5D-47BF-48CD-A537-49C81441A44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F82EB76-D1D8-42F9-B102-6620EDCC331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DF19E04-2932-4F8C-9CDD-6A9D8F20277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EB35404-2A62-4A1E-B965-1787E16277A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267891C-77C1-4976-966E-80ED8AC0D6B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E51A095-D9FF-4144-AF87-192F627FB89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E15FB62-BBEB-40F3-A1EC-D0F42A20302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2EBBBF3-2AE4-4A94-ACF5-66064905845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EACBB5C-973D-431C-AD48-CD5622A61DD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FB44B09-EA43-422B-8C97-8098FDBABE7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CBC864D-D03D-49BC-B9F4-539F0C50333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140FDC8-2374-4A39-B84B-899099826FA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0FA5B01-EF79-45E5-8D5D-37E2F4747DF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EFC0D0B-6560-409C-BDE6-00D0C7CE7C6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93AFE5C-07CE-4B83-88E5-5D4E455A375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DDC4351-A5B6-4098-B6F2-17A52728F79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B6B7750-23A3-4FD2-A3BB-66B14696665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E6CCB8D-9CB4-4ED0-AAB9-E5F8F878E36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53F3F17-9E96-4320-AE9A-AD52D3F4871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DA4C972-315E-43CC-A159-1351B7591DD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0340A57-6F43-4E3A-9A5A-106D9812B68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B209115-1438-4465-9C72-771BB77B142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EA45F05-BBE0-4B48-B23F-002E65E185B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AF24685-7E82-44E9-B91E-30E23840350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6CB6EE21-2F81-4BB5-98A6-547AB4AF0D5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C18F1924-B42F-4243-9ED3-49B3A0D6D8F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9065ECF6-A070-4699-AE5F-86808A143F8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9D7FE034-CA6E-4C56-9EF9-38C1CFA2912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50B85FA4-2817-44D4-A304-8CD8D3666D4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ED62888-F919-44CB-9EF0-14AE44988D8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725C197F-8FE6-491F-9D55-F45728699DC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3CE71D3-01E8-43B4-B272-4C539541A1C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24FC5787-A565-4908-92B5-5D41DA4E1F0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1AECD75F-BA44-44E4-8FCE-11D10E420A6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C625CD0-7021-47EF-A376-EA749B168B7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A6AEAD3-C7F5-478F-8698-489A915BD9A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2440" cy="75589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2880"/>
            <a:ext cx="460080" cy="3642480"/>
            <a:chOff x="0" y="-2880"/>
            <a:chExt cx="460080" cy="36424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7720" y="411120"/>
              <a:ext cx="431640" cy="3228480"/>
            </a:xfrm>
            <a:custGeom>
              <a:avLst/>
              <a:gdLst>
                <a:gd name="textAreaLeft" fmla="*/ -1800 w 431640"/>
                <a:gd name="textAreaRight" fmla="*/ 433080 w 431640"/>
                <a:gd name="textAreaTop" fmla="*/ 1800 h 3228480"/>
                <a:gd name="textAreaBottom" fmla="*/ 3233520 h 3228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99" sy="58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2880"/>
              <a:ext cx="167760" cy="2225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9032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5D9D5A2-E211-46C9-852C-29B624B2017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4240" cy="75607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9140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4BA16BC-B6AB-4A08-959D-CFA28E4313F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4960" cy="756144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0" y="-1080"/>
            <a:ext cx="465840" cy="3644640"/>
            <a:chOff x="0" y="-1080"/>
            <a:chExt cx="465840" cy="364464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31320" y="412920"/>
              <a:ext cx="433800" cy="3230640"/>
            </a:xfrm>
            <a:custGeom>
              <a:avLst/>
              <a:gdLst>
                <a:gd name="textAreaLeft" fmla="*/ 720 w 433800"/>
                <a:gd name="textAreaRight" fmla="*/ 435960 w 433800"/>
                <a:gd name="textAreaTop" fmla="*/ -720 h 3230640"/>
                <a:gd name="textAreaBottom" fmla="*/ 3231360 h 3230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60" sy="596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0" y="-1080"/>
              <a:ext cx="169560" cy="2227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92120" cy="5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5760" cy="5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1C13C0C-6045-455C-9363-660289E7F56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5760" cy="5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320" cy="7561800"/>
          </a:xfrm>
          <a:prstGeom prst="rect">
            <a:avLst/>
          </a:prstGeom>
          <a:ln w="0">
            <a:noFill/>
          </a:ln>
        </p:spPr>
      </p:pic>
      <p:grpSp>
        <p:nvGrpSpPr>
          <p:cNvPr id="133" name="Group 6"/>
          <p:cNvGrpSpPr/>
          <p:nvPr/>
        </p:nvGrpSpPr>
        <p:grpSpPr>
          <a:xfrm>
            <a:off x="360" y="-720"/>
            <a:ext cx="466920" cy="3645000"/>
            <a:chOff x="360" y="-720"/>
            <a:chExt cx="466920" cy="3645000"/>
          </a:xfrm>
        </p:grpSpPr>
        <p:sp>
          <p:nvSpPr>
            <p:cNvPr id="134" name="Freeform: Shape 7"/>
            <p:cNvSpPr/>
            <p:nvPr/>
          </p:nvSpPr>
          <p:spPr>
            <a:xfrm flipH="1" flipV="1">
              <a:off x="32760" y="412920"/>
              <a:ext cx="434160" cy="3231000"/>
            </a:xfrm>
            <a:custGeom>
              <a:avLst/>
              <a:gdLst>
                <a:gd name="textAreaLeft" fmla="*/ 720 w 434160"/>
                <a:gd name="textAreaRight" fmla="*/ 435960 w 434160"/>
                <a:gd name="textAreaTop" fmla="*/ -72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72" sy="59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5" name="Rectangle 8"/>
            <p:cNvSpPr/>
            <p:nvPr/>
          </p:nvSpPr>
          <p:spPr>
            <a:xfrm flipV="1">
              <a:off x="360" y="-1080"/>
              <a:ext cx="16992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248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AFAACA8-3163-4B28-BFDB-ACBC122CB8E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160" cy="7559640"/>
          </a:xfrm>
          <a:prstGeom prst="rect">
            <a:avLst/>
          </a:prstGeom>
          <a:ln w="0">
            <a:noFill/>
          </a:ln>
        </p:spPr>
      </p:pic>
      <p:sp>
        <p:nvSpPr>
          <p:cNvPr id="178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9032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49CF19B-3962-4322-B72C-F5845D32069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320" cy="7561800"/>
          </a:xfrm>
          <a:prstGeom prst="rect">
            <a:avLst/>
          </a:prstGeom>
          <a:ln w="0">
            <a:noFill/>
          </a:ln>
        </p:spPr>
      </p:pic>
      <p:grpSp>
        <p:nvGrpSpPr>
          <p:cNvPr id="220" name="Group 6"/>
          <p:cNvGrpSpPr/>
          <p:nvPr/>
        </p:nvGrpSpPr>
        <p:grpSpPr>
          <a:xfrm>
            <a:off x="0" y="-720"/>
            <a:ext cx="466920" cy="3645000"/>
            <a:chOff x="0" y="-720"/>
            <a:chExt cx="466920" cy="3645000"/>
          </a:xfrm>
        </p:grpSpPr>
        <p:sp>
          <p:nvSpPr>
            <p:cNvPr id="221" name="Freeform: Shape 7"/>
            <p:cNvSpPr/>
            <p:nvPr/>
          </p:nvSpPr>
          <p:spPr>
            <a:xfrm flipH="1" flipV="1">
              <a:off x="32400" y="412920"/>
              <a:ext cx="434160" cy="3231000"/>
            </a:xfrm>
            <a:custGeom>
              <a:avLst/>
              <a:gdLst>
                <a:gd name="textAreaLeft" fmla="*/ 720 w 434160"/>
                <a:gd name="textAreaRight" fmla="*/ 435960 w 434160"/>
                <a:gd name="textAreaTop" fmla="*/ -72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72" sy="59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22" name="Rectangle 8"/>
            <p:cNvSpPr/>
            <p:nvPr/>
          </p:nvSpPr>
          <p:spPr>
            <a:xfrm flipV="1">
              <a:off x="0" y="-1080"/>
              <a:ext cx="16992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ftr" idx="16"/>
          </p:nvPr>
        </p:nvSpPr>
        <p:spPr>
          <a:xfrm>
            <a:off x="3445560" y="6890040"/>
            <a:ext cx="319248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sldNum" idx="17"/>
          </p:nvPr>
        </p:nvSpPr>
        <p:spPr>
          <a:xfrm>
            <a:off x="722412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EBF9C45-4F92-418A-9F5C-8071A813D3E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5"/>
          <p:cNvSpPr>
            <a:spLocks noGrp="1"/>
          </p:cNvSpPr>
          <p:nvPr>
            <p:ph type="dt" idx="18"/>
          </p:nvPr>
        </p:nvSpPr>
        <p:spPr>
          <a:xfrm>
            <a:off x="50328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3520" cy="7560360"/>
          </a:xfrm>
          <a:prstGeom prst="rect">
            <a:avLst/>
          </a:prstGeom>
          <a:ln w="0">
            <a:noFill/>
          </a:ln>
        </p:spPr>
      </p:pic>
      <p:sp>
        <p:nvSpPr>
          <p:cNvPr id="27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7840" cy="137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7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71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71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7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ldNum" idx="22"/>
          </p:nvPr>
        </p:nvSpPr>
        <p:spPr>
          <a:xfrm>
            <a:off x="9228600" y="6190200"/>
            <a:ext cx="432000" cy="29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628F1D07-73FF-4921-BB13-B5B77876247D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228240" y="2208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to 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                                      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(repeat 5x)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228240" y="27853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Listen Here When I Rose This Morning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Didn’t Have No Doubt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knew That The Lord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Would Bring Me Out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Fell On My Knees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subTitle"/>
          </p:nvPr>
        </p:nvSpPr>
        <p:spPr>
          <a:xfrm>
            <a:off x="228240" y="1884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Said Lord Help Me Please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Got Up Singing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Shouting Victory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228240" y="217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to 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subTitle"/>
          </p:nvPr>
        </p:nvSpPr>
        <p:spPr>
          <a:xfrm>
            <a:off x="228240" y="1848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subTitle"/>
          </p:nvPr>
        </p:nvSpPr>
        <p:spPr>
          <a:xfrm>
            <a:off x="228240" y="1884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Praise The Lord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ubTitle"/>
          </p:nvPr>
        </p:nvSpPr>
        <p:spPr>
          <a:xfrm>
            <a:off x="228240" y="2460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Happiness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Happiness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Happiness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Happiness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subTitle"/>
          </p:nvPr>
        </p:nvSpPr>
        <p:spPr>
          <a:xfrm>
            <a:off x="228240" y="217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to 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Victory today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Victory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subTitle"/>
          </p:nvPr>
        </p:nvSpPr>
        <p:spPr>
          <a:xfrm>
            <a:off x="228240" y="217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Told Satan Get Thee Behind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Joy Is Mine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don't have to worry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don't you be afraid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comes in the morning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Troubles they don't last always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there's a friend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Who will wipe your tears away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if your heart is broken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Just lift your hands and say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make 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matter what may come my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don't have to worry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don't you be afraid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comes in the morning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Troubles they don't last always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there's a friend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Who will wipe your tears away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if your heart is broken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Just lift your hands and say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make 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matter what may come my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Jesus I can take 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him I know I can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matter what may come my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 when the tests and trials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May seem to get you down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all your friends and loved ones Are nowhere to be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Remember there's friend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Who will wipe your tears away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if your heart is broken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Just lift your hands and say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make 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matter what may come my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Jesus I can take 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him I know I can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matter what may come my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make 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matter what may come my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Jesus I can take 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him I know I can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matter what may come my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make 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 know that I can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matter what may come my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subTitle"/>
          </p:nvPr>
        </p:nvSpPr>
        <p:spPr>
          <a:xfrm>
            <a:off x="228240" y="181296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Jesus I can take 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him I know I can stand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matter what may come my way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456840" y="112680"/>
            <a:ext cx="7084080" cy="103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My Life Is In Your Hands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subTitle"/>
          </p:nvPr>
        </p:nvSpPr>
        <p:spPr>
          <a:xfrm>
            <a:off x="228240" y="2515320"/>
            <a:ext cx="9595440" cy="318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5400" spc="-1" strike="noStrike">
                <a:solidFill>
                  <a:srgbClr val="000000"/>
                </a:solidFill>
                <a:latin typeface="Arial"/>
              </a:rPr>
              <a:t>My life is in your hands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5400" spc="-1" strike="noStrike">
                <a:solidFill>
                  <a:srgbClr val="000000"/>
                </a:solidFill>
                <a:latin typeface="Arial"/>
              </a:rPr>
              <a:t>                     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(repeat 3x)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73440" y="110880"/>
            <a:ext cx="815292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Friend We Have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5360" cy="475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John 15:13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Greater love has no one than this, that he lay down His life for his friend.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228240" y="110880"/>
            <a:ext cx="776952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Times New Roman"/>
              </a:rPr>
              <a:t>What a Friend We Have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ubTitle"/>
          </p:nvPr>
        </p:nvSpPr>
        <p:spPr>
          <a:xfrm>
            <a:off x="275040" y="2238120"/>
            <a:ext cx="8865360" cy="29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(1)What a Friend we have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our sins and griefs to bear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privilege to carry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Everything to God in prayer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228240" y="110880"/>
            <a:ext cx="776952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Times New Roman"/>
              </a:rPr>
              <a:t>What a Friend We Have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subTitle"/>
          </p:nvPr>
        </p:nvSpPr>
        <p:spPr>
          <a:xfrm>
            <a:off x="275040" y="2310120"/>
            <a:ext cx="8865360" cy="29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what peace we often forfeit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what needless pain we bear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because we do not carry Everything to God in prayer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228240" y="110880"/>
            <a:ext cx="776952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Times New Roman"/>
              </a:rPr>
              <a:t>What a Friend We Have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 type="subTitle"/>
          </p:nvPr>
        </p:nvSpPr>
        <p:spPr>
          <a:xfrm>
            <a:off x="275040" y="2310120"/>
            <a:ext cx="8865360" cy="29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(2)Have we trials and temptations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Is there trouble anywhere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should never be discouraged take it to the Lord in prayer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228240" y="110880"/>
            <a:ext cx="776952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Times New Roman"/>
              </a:rPr>
              <a:t>What a Friend We Have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subTitle"/>
          </p:nvPr>
        </p:nvSpPr>
        <p:spPr>
          <a:xfrm>
            <a:off x="275040" y="2310120"/>
            <a:ext cx="8865360" cy="29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Can we find a friend so faithful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Who will all our sorrows share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knows our every weakness Take it to the Lord in prayer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228240" y="110880"/>
            <a:ext cx="776952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Times New Roman"/>
              </a:rPr>
              <a:t>What a Friend We Have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subTitle"/>
          </p:nvPr>
        </p:nvSpPr>
        <p:spPr>
          <a:xfrm>
            <a:off x="275040" y="2310120"/>
            <a:ext cx="8865360" cy="29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(3)Are we weak and heavy laden Cumbered with a load of care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Precious Savior still our refuge Take it to the Lord in prayer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228240" y="110880"/>
            <a:ext cx="776952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6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Times New Roman"/>
              </a:rPr>
              <a:t>What a Friend We Have In Jesus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subTitle"/>
          </p:nvPr>
        </p:nvSpPr>
        <p:spPr>
          <a:xfrm>
            <a:off x="228240" y="2286720"/>
            <a:ext cx="8865360" cy="434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Do your friends despise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forsake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Take it to the Lord in prayer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His arms He'll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Take and shield you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You will find a solace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2240" cy="102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3520" cy="7560360"/>
          </a:xfrm>
          <a:prstGeom prst="rect">
            <a:avLst/>
          </a:prstGeom>
          <a:ln w="0">
            <a:noFill/>
          </a:ln>
        </p:spPr>
      </p:pic>
      <p:sp>
        <p:nvSpPr>
          <p:cNvPr id="340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7840" cy="137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7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71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71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71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ldNum" idx="23"/>
          </p:nvPr>
        </p:nvSpPr>
        <p:spPr>
          <a:xfrm>
            <a:off x="9228600" y="6190200"/>
            <a:ext cx="432000" cy="29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7638B899-201E-4AFB-8D34-27E8E3CA7D88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2023-09-05T11:59:34Z</dcterms:modified>
  <cp:revision>65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