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38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38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dt" idx="13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5"/>
          <p:cNvSpPr>
            <a:spLocks noGrp="1"/>
          </p:cNvSpPr>
          <p:nvPr>
            <p:ph type="ftr" idx="1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6"/>
          <p:cNvSpPr>
            <a:spLocks noGrp="1"/>
          </p:cNvSpPr>
          <p:nvPr>
            <p:ph type="sldNum" idx="1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85A00A0-B8F6-48F4-800F-D54FECB9431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9080" cy="3388680"/>
          </a:xfrm>
          <a:prstGeom prst="rect">
            <a:avLst/>
          </a:prstGeom>
          <a:ln w="0">
            <a:noFill/>
          </a:ln>
        </p:spPr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1080" cy="395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sldNum" idx="18"/>
          </p:nvPr>
        </p:nvSpPr>
        <p:spPr>
          <a:xfrm>
            <a:off x="4402080" y="9553680"/>
            <a:ext cx="336312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3DFE24C-64E8-49F4-8ECE-EADD0048612D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9080" cy="3388680"/>
          </a:xfrm>
          <a:prstGeom prst="rect">
            <a:avLst/>
          </a:prstGeom>
          <a:ln w="0">
            <a:noFill/>
          </a:ln>
        </p:spPr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1080" cy="395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sldNum" idx="19"/>
          </p:nvPr>
        </p:nvSpPr>
        <p:spPr>
          <a:xfrm>
            <a:off x="4402080" y="9553680"/>
            <a:ext cx="336312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0F3E81-6254-4F9F-99E9-A9FFA5448D17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367AB81-6B86-4A3B-8BC8-661D79B84DD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62CD0B4-5656-4531-AAA1-27FF2D3D6CF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B3457E8-6F19-409B-920C-1767B7A9AEF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C627480-D4D0-4694-9A41-495AB59B4B6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245EEC1-A599-4002-9773-321549549A3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4E08399-62C0-4928-9C3E-543405B5F9C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227749F-4598-4183-AE82-353829A1C46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9ACFCE4-CC4F-4414-B671-FB5A563E2DE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EE65C2-9F48-402D-A4CE-7B7D38E34F7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9ADA4B8-D441-4BDB-9626-467DB004C04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B7A9DEA-2AA5-48C0-AA5F-B6B3023F321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8BB4710-AA54-4FC2-9D2F-6B0BEE4C91A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5C116C9-55F9-4D28-8DBB-63094D10B5C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3821FCF-49AB-4B42-92EE-D03BC31FD69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BE0188C-2AE9-44A4-AC43-72C33F30030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712A4DA-0106-4569-8F87-F09B5CFCAB0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DF7A990-A974-491C-9472-45E361A070C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0714883-099C-401B-9C78-32B7A973822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5008379-05A9-428B-A274-E69FF905699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CF9B8A5-3832-4E1E-A670-FD34ED57651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716031A-159B-4A47-A480-0183C59B29F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1FCB8AB-0757-4807-87B6-B5801FD7755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FBD2138-23A7-4C50-87DA-12890A53808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DFE186F-B022-4121-8762-090B194632C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ABF44F0-4871-4194-A653-9BEE984538D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13EA26D-20D5-4070-A0CD-2AAF9228DBA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C4FAEA9-7397-436B-BB87-54A45BB5F7B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F9DFAE7-A62E-44C7-B709-5A1E656B928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9E133E4-8F3C-45F9-B01F-83D3DE632DE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BB5487E-D90B-4A6A-AD6A-AA356524C96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4B03D0F-9877-449C-BD61-2D5171AC5C1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82ED59C-9F2B-4158-992B-DAE5CE31F97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77F1304-38E1-4948-B216-02A32669654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414CA1A-BC42-4206-ACAA-0FBC001238A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B6DF5DE-9DD2-4661-AC00-C1F9C11C050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2E15809-7B53-4167-AD2B-43CE3E45BF9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49DCBA1-6981-452C-AFB4-8507CAB4E9F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3B61001-0F6C-45C7-A544-3DBA2CE7FA4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13EA46D-9D33-4BA0-A243-CA13E8FF3C0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713872F-3E1D-4885-8952-B50813124AB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FF38B1B-91E1-4E1B-814C-A50745685F7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9684043-0318-4662-BB6D-F307328B425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BB1C945-C945-4D52-B6BD-92E0A23CBA4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3EB11AF-0939-47C7-B4D5-7B9FCC84041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D6416AA-B277-4B67-A55E-9BF46196796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B606DD7-8FCD-4439-A536-CF44132E5A3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26A5C5C-B11A-49DB-9CC9-AC7546EB29B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05EA063-7E87-45AE-9483-3251CB74871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0280" cy="755676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5040"/>
            <a:ext cx="453600" cy="3640320"/>
            <a:chOff x="0" y="-5040"/>
            <a:chExt cx="453600" cy="364032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23400" y="408960"/>
              <a:ext cx="429480" cy="3226320"/>
            </a:xfrm>
            <a:custGeom>
              <a:avLst/>
              <a:gdLst>
                <a:gd name="textAreaLeft" fmla="*/ -2880 w 429480"/>
                <a:gd name="textAreaRight" fmla="*/ 432000 w 429480"/>
                <a:gd name="textAreaTop" fmla="*/ 2880 h 3226320"/>
                <a:gd name="textAreaBottom" fmla="*/ 3234600 h 32263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826" sy="582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5040"/>
              <a:ext cx="165600" cy="22233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816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4144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1ADEA7-3B1F-48CB-B82B-3568719A59E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4144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080" cy="755856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924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288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379DED7-814E-410E-9694-77E2DEE0DC6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288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4600" cy="756108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9176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540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BDFF21B-43F7-4D46-A94C-6B06D6602C1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540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5320" cy="7561800"/>
          </a:xfrm>
          <a:prstGeom prst="rect">
            <a:avLst/>
          </a:prstGeom>
          <a:ln w="0">
            <a:noFill/>
          </a:ln>
        </p:spPr>
      </p:pic>
      <p:grpSp>
        <p:nvGrpSpPr>
          <p:cNvPr id="130" name="Group 6"/>
          <p:cNvGrpSpPr/>
          <p:nvPr/>
        </p:nvGrpSpPr>
        <p:grpSpPr>
          <a:xfrm>
            <a:off x="0" y="-720"/>
            <a:ext cx="466920" cy="3645000"/>
            <a:chOff x="0" y="-720"/>
            <a:chExt cx="466920" cy="3645000"/>
          </a:xfrm>
        </p:grpSpPr>
        <p:sp>
          <p:nvSpPr>
            <p:cNvPr id="131" name="Freeform: Shape 7"/>
            <p:cNvSpPr/>
            <p:nvPr/>
          </p:nvSpPr>
          <p:spPr>
            <a:xfrm flipH="1" flipV="1">
              <a:off x="32400" y="412920"/>
              <a:ext cx="434160" cy="3231000"/>
            </a:xfrm>
            <a:custGeom>
              <a:avLst/>
              <a:gdLst>
                <a:gd name="textAreaLeft" fmla="*/ 720 w 434160"/>
                <a:gd name="textAreaRight" fmla="*/ 435960 w 434160"/>
                <a:gd name="textAreaTop" fmla="*/ -720 h 3231000"/>
                <a:gd name="textAreaBottom" fmla="*/ 3231360 h 3231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72" sy="59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2" name="Rectangle 8"/>
            <p:cNvSpPr/>
            <p:nvPr/>
          </p:nvSpPr>
          <p:spPr>
            <a:xfrm flipV="1">
              <a:off x="0" y="-1080"/>
              <a:ext cx="169920" cy="2228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9248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A0BCB8B-ACF2-49EC-8ACB-09615EE7E72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1360" cy="7558200"/>
          </a:xfrm>
          <a:prstGeom prst="rect">
            <a:avLst/>
          </a:prstGeom>
          <a:ln w="0">
            <a:noFill/>
          </a:ln>
        </p:spPr>
      </p:pic>
      <p:sp>
        <p:nvSpPr>
          <p:cNvPr id="18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5680" cy="137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54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54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54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54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ldNum" idx="16"/>
          </p:nvPr>
        </p:nvSpPr>
        <p:spPr>
          <a:xfrm>
            <a:off x="9228600" y="6190200"/>
            <a:ext cx="429840" cy="29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3A8D91C8-D969-4815-818C-5BAB8C432913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3430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Christ my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Through eternal ages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His praises ring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"/>
          <p:cNvSpPr/>
          <p:nvPr/>
        </p:nvSpPr>
        <p:spPr>
          <a:xfrm>
            <a:off x="914040" y="7318080"/>
            <a:ext cx="2742120" cy="20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800" spc="-1" strike="noStrike">
                <a:solidFill>
                  <a:srgbClr val="000000"/>
                </a:solidFill>
                <a:latin typeface="Arial"/>
              </a:rPr>
              <a:t>https://www.youtube.com/watch?v=H_jmAHfv0CE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3430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Glory in the highest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will shout and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1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3430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That cannot fail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howling storms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doubt and fear assail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3430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By the living Word of God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shall prevail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1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subTitle"/>
          </p:nvPr>
        </p:nvSpPr>
        <p:spPr>
          <a:xfrm>
            <a:off x="228960" y="2166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now can see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Perfect present cleansing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the blood for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subTitle"/>
          </p:nvPr>
        </p:nvSpPr>
        <p:spPr>
          <a:xfrm>
            <a:off x="228960" y="2166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in the liberty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Where Christ makes free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1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shall not fall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List’ning every moment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the Spirit’s call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Resting in my Savior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As my All in 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1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subTitle"/>
          </p:nvPr>
        </p:nvSpPr>
        <p:spPr>
          <a:xfrm>
            <a:off x="1322280" y="5162760"/>
            <a:ext cx="6312240" cy="102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708264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We Fall Down </a:t>
            </a:r>
            <a:br>
              <a:rPr sz="4400"/>
            </a:b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(My Jesus I Love Thee)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subTitle"/>
          </p:nvPr>
        </p:nvSpPr>
        <p:spPr>
          <a:xfrm>
            <a:off x="228960" y="1987920"/>
            <a:ext cx="9596160" cy="297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fall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lay our crowns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At the feet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708264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We Fall Down </a:t>
            </a:r>
            <a:br>
              <a:rPr sz="4400"/>
            </a:b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(My Jesus I Love Thee)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subTitle"/>
          </p:nvPr>
        </p:nvSpPr>
        <p:spPr>
          <a:xfrm>
            <a:off x="228960" y="1987920"/>
            <a:ext cx="9596160" cy="297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greatness of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Mercy and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At the feet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708264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We Fall Down </a:t>
            </a:r>
            <a:br>
              <a:rPr sz="4400"/>
            </a:b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(My Jesus I Love Thee)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subTitle"/>
          </p:nvPr>
        </p:nvSpPr>
        <p:spPr>
          <a:xfrm>
            <a:off x="228960" y="2311920"/>
            <a:ext cx="9596160" cy="297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cry 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cry 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cry 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708264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We Fall Down </a:t>
            </a:r>
            <a:br>
              <a:rPr sz="4400"/>
            </a:b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(My Jesus I Love Thee)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subTitle"/>
          </p:nvPr>
        </p:nvSpPr>
        <p:spPr>
          <a:xfrm>
            <a:off x="228960" y="1951920"/>
            <a:ext cx="9596160" cy="297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fall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lay our crowns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At the feet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708264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We Fall Down </a:t>
            </a:r>
            <a:br>
              <a:rPr sz="4400"/>
            </a:b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(My Jesus I Love Thee)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subTitle"/>
          </p:nvPr>
        </p:nvSpPr>
        <p:spPr>
          <a:xfrm>
            <a:off x="228960" y="1951920"/>
            <a:ext cx="9596160" cy="297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greatness of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Mercy and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At the feet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708264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We Fall Down </a:t>
            </a:r>
            <a:br>
              <a:rPr sz="4400"/>
            </a:b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(My Jesus I Love Thee)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228960" y="2275920"/>
            <a:ext cx="9596160" cy="297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cry 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cry 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cry 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708264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We Fall Down </a:t>
            </a:r>
            <a:br>
              <a:rPr sz="4400"/>
            </a:b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(My Jesus I Love Thee)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subTitle"/>
          </p:nvPr>
        </p:nvSpPr>
        <p:spPr>
          <a:xfrm>
            <a:off x="228960" y="2275920"/>
            <a:ext cx="9596160" cy="297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cry 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cry 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cry 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708264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We Fall Down </a:t>
            </a:r>
            <a:br>
              <a:rPr sz="4400"/>
            </a:b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(My Jesus I Love Thee)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subTitle"/>
          </p:nvPr>
        </p:nvSpPr>
        <p:spPr>
          <a:xfrm>
            <a:off x="228240" y="1968480"/>
            <a:ext cx="9596160" cy="297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Jesus I love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thou are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thee all the follies of sin I resign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708264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We Fall Down </a:t>
            </a:r>
            <a:br>
              <a:rPr sz="4400"/>
            </a:b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(My Jesus I Love Thee)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subTitle"/>
          </p:nvPr>
        </p:nvSpPr>
        <p:spPr>
          <a:xfrm>
            <a:off x="228240" y="2292480"/>
            <a:ext cx="9596160" cy="297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gracious redeemer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savior, art thou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If ever I'll love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Jesus tis now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subTitle"/>
          </p:nvPr>
        </p:nvSpPr>
        <p:spPr>
          <a:xfrm>
            <a:off x="229320" y="1508400"/>
            <a:ext cx="9596160" cy="457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Holy Holy Holy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Lord God Almighty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Early in the morning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Our song shall rise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subTitle"/>
          </p:nvPr>
        </p:nvSpPr>
        <p:spPr>
          <a:xfrm>
            <a:off x="229320" y="1436400"/>
            <a:ext cx="9596160" cy="47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Holy Holy Holy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Merciful and mighty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God in three persons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Blessed Trinity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subTitle"/>
          </p:nvPr>
        </p:nvSpPr>
        <p:spPr>
          <a:xfrm>
            <a:off x="229320" y="1472400"/>
            <a:ext cx="9596160" cy="47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Holy Holy Holy</a:t>
            </a:r>
            <a:r>
              <a:rPr b="0" lang="en-US" sz="1800" spc="-1" strike="noStrike">
                <a:solidFill>
                  <a:srgbClr val="000000"/>
                </a:solidFill>
                <a:latin typeface="Georgia"/>
              </a:rPr>
              <a:t>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All the saints adore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Casting down their golden crowns Around the glassy sea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subTitle"/>
          </p:nvPr>
        </p:nvSpPr>
        <p:spPr>
          <a:xfrm>
            <a:off x="229320" y="1472400"/>
            <a:ext cx="9596160" cy="47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Cherubim and seraphim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Falling down before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Which wert and art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And evermore shalt be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subTitle"/>
          </p:nvPr>
        </p:nvSpPr>
        <p:spPr>
          <a:xfrm>
            <a:off x="229320" y="1472400"/>
            <a:ext cx="9596160" cy="47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Holy Holy Holy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Though the darkness hide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Though the eye of sinful man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Thy glory may not see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subTitle"/>
          </p:nvPr>
        </p:nvSpPr>
        <p:spPr>
          <a:xfrm>
            <a:off x="229320" y="1472400"/>
            <a:ext cx="9596160" cy="47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Only Thou art holy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There is none beside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Perfect in power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In love and purity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subTitle"/>
          </p:nvPr>
        </p:nvSpPr>
        <p:spPr>
          <a:xfrm>
            <a:off x="229320" y="1472400"/>
            <a:ext cx="9596160" cy="538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Holy Holy Holy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Lord God Almighty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All Thy works shall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Praise Thy name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In earth and sky and sea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239400" y="212040"/>
            <a:ext cx="662616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subTitle"/>
          </p:nvPr>
        </p:nvSpPr>
        <p:spPr>
          <a:xfrm>
            <a:off x="229320" y="1735200"/>
            <a:ext cx="9596160" cy="41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Holy Holy Holy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Merciful and mighty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God in three persons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Blessed Trinity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"/>
          <p:cNvSpPr/>
          <p:nvPr/>
        </p:nvSpPr>
        <p:spPr>
          <a:xfrm>
            <a:off x="1082520" y="3201480"/>
            <a:ext cx="8514720" cy="133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53" name=""/>
          <p:cNvSpPr/>
          <p:nvPr/>
        </p:nvSpPr>
        <p:spPr>
          <a:xfrm>
            <a:off x="484920" y="4858200"/>
            <a:ext cx="8883720" cy="131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1360" cy="7558200"/>
          </a:xfrm>
          <a:prstGeom prst="rect">
            <a:avLst/>
          </a:prstGeom>
          <a:ln w="0">
            <a:noFill/>
          </a:ln>
        </p:spPr>
      </p:pic>
      <p:sp>
        <p:nvSpPr>
          <p:cNvPr id="255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5680" cy="137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54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54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54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54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sldNum" idx="17"/>
          </p:nvPr>
        </p:nvSpPr>
        <p:spPr>
          <a:xfrm>
            <a:off x="9228600" y="6190200"/>
            <a:ext cx="429840" cy="29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E9F46718-ABD2-484B-B0DD-95895E8A3CB7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2023-09-25T19:36:12Z</dcterms:modified>
  <cp:revision>73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