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6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A1701D1-0A9D-4842-A325-D6FE46A8E78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9800" cy="3389400"/>
          </a:xfrm>
          <a:prstGeom prst="rect">
            <a:avLst/>
          </a:prstGeom>
          <a:ln w="0">
            <a:noFill/>
          </a:ln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1800" cy="39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63840" cy="5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719073-07DB-44EB-AFFC-0FED36A6EC1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9800" cy="3389400"/>
          </a:xfrm>
          <a:prstGeom prst="rect">
            <a:avLst/>
          </a:prstGeom>
          <a:ln w="0">
            <a:noFill/>
          </a:ln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1800" cy="39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63840" cy="5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E2409F-8E40-480B-8234-2CAA57704D7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652531-C35B-468C-A0F4-B3FC6EC901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BAC71B-EAB4-456D-82A4-53A22137F6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F82B68-4166-4B4A-8484-C08897B43F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2E0F58-458A-442C-9022-3190058F5A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E66DE36-48B9-4694-8D0D-9DDD41156DC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469439-3AA5-4050-A731-A87CAC4887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0A4A5E-5319-4272-B077-E3CC98DC77D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2C03C94-921D-4E38-BCB3-F14E7F0A69A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E99702-BAFA-44EA-93AB-D38042FC28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F52EB3-B250-4076-9287-FDEE8D53F7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57D7707-17F8-4989-8836-873C433A557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7049BC-CF58-46B9-977A-E31CC39B325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FCCB950-4418-4293-94D6-EB60949FB1C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CCB8E0-0720-4A6B-BDD4-3018F30CA8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03D6F85-F3B4-4C31-AAA9-43D091BE53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5D16FF7-78E2-4CE9-9F1E-797E334F315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11C983-B85C-4D31-8C01-AFDD0AFA46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1F6112F-F6DA-4D8D-8DBF-534677BCDC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138C37A-3D03-4210-B9F4-B972A42A4F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78F1C15-78AE-46D0-AA2A-B9444DEB22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BAD29C-3D11-499C-A91A-53F4E0D58A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2F7FE5-CBB7-4CC0-BE2C-2A68DE4264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25C09C1-19FB-41B7-BCD4-B36A2DA9EA4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5B1C17C-6B56-4319-87FF-3285CE706DA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D8001F4-AD9F-4446-892C-1A5151A0F0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89104B2-FD9D-4846-B66E-73FE34445C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872DD0D-6B46-48F9-81A5-F69EE5520E8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DC28728-4580-4C77-A7F1-8FB8241974C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5E5000E-9ABF-4823-B7ED-EEA298069D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9F74758-0C3A-4688-B297-D83878DE9F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E62081B-CB6A-4292-98B6-D91DE4C43DD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FC879AF-9442-4686-9135-1398283DC0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0523FBD-E530-40BE-A62D-6417248F5F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C7AB8FF-A6B8-4830-8251-E186D2F26C4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C0CC484-2CD8-4D80-8E13-45A07452311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D9C9E8F-36B8-4454-8BEF-FBF2082E4E7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1D37C18-AA6C-4407-87BB-7DD4CC349FA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0696DD2-3DE8-4969-9141-01D6E82E06C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E1E2C5A-A27D-4909-8F0C-5BC9DB7F4E8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BAF1D74-5A00-4889-A710-41CBE92D67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F34A151-9C32-47AB-869A-1C0DBEA047E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952FCF4-95FA-4E96-A759-E043643AE26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A060009-69C3-460B-B7DC-5CEEF65D49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95E891F-1817-430C-B3C3-7FF7F16869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5B7B588-61BD-4848-A468-9C9CD21FDF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02B781B-A1A9-425B-B109-8BD1E15EAA9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EC4D63A-07E9-432C-81F8-EFA3EFA3F15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462C3F6-DC05-4FCF-9AC7-B55CEFDE30E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4320"/>
            <a:ext cx="455760" cy="3641040"/>
            <a:chOff x="0" y="-4320"/>
            <a:chExt cx="455760" cy="364104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4840" y="409680"/>
              <a:ext cx="430200" cy="3227040"/>
            </a:xfrm>
            <a:custGeom>
              <a:avLst/>
              <a:gdLst>
                <a:gd name="textAreaLeft" fmla="*/ -2520 w 430200"/>
                <a:gd name="textAreaRight" fmla="*/ 432360 w 430200"/>
                <a:gd name="textAreaTop" fmla="*/ 2520 h 3227040"/>
                <a:gd name="textAreaBottom" fmla="*/ 3234240 h 3227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50" sy="585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4320"/>
              <a:ext cx="166320" cy="2224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888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39D74A-5F37-484E-8160-5DBD0E891B1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411FE50-2240-4D36-8602-88703075CB2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080" cy="75585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24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36B4D6-FACE-411F-AB29-379725B5B91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4F15E79-CB98-4851-8502-C404EAA8E88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dueyN1VqQn0" TargetMode="External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2080" cy="755892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6400" cy="137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6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6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6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6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30560" cy="29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AC6B5660-5EC1-462B-B116-1DBE88495C76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228960" y="1649160"/>
            <a:ext cx="9594720" cy="428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Omnipotent Father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Mercy And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228960" y="1757520"/>
            <a:ext cx="9594720" cy="47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In Thy Presence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There’s Healing Divine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Other Power Can Save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But Thine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456840" y="2153520"/>
            <a:ext cx="913788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228960" y="1757520"/>
            <a:ext cx="9594720" cy="47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Fill All The Hungry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Empty Within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Restore Us Oh Father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Revive Us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228960" y="1795320"/>
            <a:ext cx="9594720" cy="399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960" y="1397160"/>
            <a:ext cx="9594720" cy="47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Thou Art Welcome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228960" y="1397160"/>
            <a:ext cx="9594720" cy="47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Omnipotent Father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Mercy And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Thou Art Welcome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This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228960" y="2081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Alleluia,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holy,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Amen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228960" y="2189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our Lord God Almighty reigns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228960" y="1865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Agnus Dei (Lamb of God)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subTitle"/>
          </p:nvPr>
        </p:nvSpPr>
        <p:spPr>
          <a:xfrm>
            <a:off x="228960" y="2117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Holy Holy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You Lord God Almighty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Worthy is the Lamb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                                     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(repeat 10x)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914040" y="7318080"/>
            <a:ext cx="25128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  <a:hlinkClick r:id="rId1"/>
              </a:rPr>
              <a:t>https://www.youtube.com/watch?v=dueyN1VqQn0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240480" y="1829520"/>
            <a:ext cx="9594720" cy="525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subTitle"/>
          </p:nvPr>
        </p:nvSpPr>
        <p:spPr>
          <a:xfrm>
            <a:off x="230400" y="2058120"/>
            <a:ext cx="959472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2080" cy="7558920"/>
          </a:xfrm>
          <a:prstGeom prst="rect">
            <a:avLst/>
          </a:prstGeom>
          <a:ln w="0">
            <a:noFill/>
          </a:ln>
        </p:spPr>
      </p:pic>
      <p:sp>
        <p:nvSpPr>
          <p:cNvPr id="224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6400" cy="137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6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6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6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6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30560" cy="29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D9B85FA-25D6-4448-93AB-2EA0A8BBF95F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2023-09-19T12:29:20Z</dcterms:modified>
  <cp:revision>69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