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9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88CF256-106A-475A-9D55-D832A4EE59B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3040" cy="3392640"/>
          </a:xfrm>
          <a:prstGeom prst="rect">
            <a:avLst/>
          </a:prstGeom>
          <a:ln w="0">
            <a:noFill/>
          </a:ln>
        </p:spPr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5040" cy="39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6708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48EBCC-2571-483B-AC0E-35CFE8837AFF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ldImg"/>
          </p:nvPr>
        </p:nvSpPr>
        <p:spPr>
          <a:xfrm>
            <a:off x="1625760" y="1257480"/>
            <a:ext cx="4519080" cy="3392280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5040" cy="39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6708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6D38FB8-0C38-4085-93F6-1056407FC403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3FA741-5106-4D11-B823-AD552438B0B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1DFA0A2-D80A-47AD-9008-0E77ADEA08F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D69B868-C5E3-472F-931E-24FF3C2271A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B140A83-57BA-452B-AD24-2E8BAA864E5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52A9A2-E3DF-46DB-942C-21CFC067D73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D373FE8-79DA-48AD-BD86-8B5EA75C4DC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03E8609-7F56-4F0C-930C-70A335C7C20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A6693D-7120-4F03-BFF9-4FCD005579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13837B-F115-4476-A45F-F764F548DD4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8CBDE5-5D81-4299-ADA8-65028ADCEBD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AB310EF-55D0-4B77-AA17-9282F2BA453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E2B858E-C4FB-4328-A3A0-A9223199A22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90DC974-E5FC-4DF9-A56F-16224A968D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E1B5884-2833-49D5-A0AC-1B0892228EA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D90C86E-B234-4753-B1B3-CE0D76CBFB5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AF6BA33-0ED3-4E91-8CC1-C6FC90D2F1D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08C3A0A-E1A0-4DB9-941A-92E832D301F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F5D215A-02EA-463C-9431-4E6176F1F7D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247943B-C35D-42C2-B3B2-78EA2369706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62D0583-DBF8-43C4-92BB-C94188D7608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54786EF-3EEE-4359-8938-562D498DE7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BC2E69F-0235-42CB-9F50-5755D63A896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3DFF371-3356-49D5-97A2-4DA5D4562EE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2684988-E5DF-41B4-8B27-9055E58A0E4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8325204-47CD-45BE-B6E9-763DECD5914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55FF68E-3B25-4999-AA0F-F0442541384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D3E7BD8-930C-46AD-9E82-5809E9B8B7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3FF418F-CC61-4B73-BE45-A23BE171BD7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3305F90-54EF-4198-B2C2-48A0E01CE3B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F98D545-DF3B-492D-8EDD-63600DC310A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61F1B04-6DEF-44EF-BC16-719E230D95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F59D6FD-FDCB-4002-BD95-2A9B16378A1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C3CE618-B13C-413F-A07B-DEC71E5C012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EF70827-0579-4B92-8A84-45A6EC1E096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2D1D73E-B53C-4A04-AA2C-8FF3F7CBCCE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98D55FA-E8E1-42CF-9F69-4FFBA960798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240" cy="75607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080"/>
            <a:ext cx="465480" cy="3644280"/>
            <a:chOff x="0" y="-1080"/>
            <a:chExt cx="465480" cy="36442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31680" y="412560"/>
              <a:ext cx="433440" cy="3230280"/>
            </a:xfrm>
            <a:custGeom>
              <a:avLst/>
              <a:gdLst>
                <a:gd name="textAreaLeft" fmla="*/ -720 w 433440"/>
                <a:gd name="textAreaRight" fmla="*/ 434160 w 433440"/>
                <a:gd name="textAreaTop" fmla="*/ 720 h 3230280"/>
                <a:gd name="textAreaBottom" fmla="*/ 3232440 h 32302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60" sy="596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440"/>
              <a:ext cx="169560" cy="222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9212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3ABB73-4E99-4ADC-A844-FBF74635BBB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39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21" descr=""/>
          <p:cNvPicPr/>
          <p:nvPr/>
        </p:nvPicPr>
        <p:blipFill>
          <a:blip r:embed="rId2"/>
          <a:stretch/>
        </p:blipFill>
        <p:spPr>
          <a:xfrm>
            <a:off x="0" y="0"/>
            <a:ext cx="10073520" cy="75600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9068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993C3A-536D-4810-8842-1522ABBB219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240" cy="756072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0" y="-1080"/>
            <a:ext cx="465480" cy="3644280"/>
            <a:chOff x="0" y="-1080"/>
            <a:chExt cx="465480" cy="364428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31680" y="412560"/>
              <a:ext cx="433440" cy="3230280"/>
            </a:xfrm>
            <a:custGeom>
              <a:avLst/>
              <a:gdLst>
                <a:gd name="textAreaLeft" fmla="*/ -720 w 433440"/>
                <a:gd name="textAreaRight" fmla="*/ 434160 w 433440"/>
                <a:gd name="textAreaTop" fmla="*/ 720 h 3230280"/>
                <a:gd name="textAreaBottom" fmla="*/ 3232440 h 32302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60" sy="596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0" y="-1440"/>
              <a:ext cx="169560" cy="222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9212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588F81-7D53-42E4-9DF3-4147CFBD32A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3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5320" cy="7562160"/>
          </a:xfrm>
          <a:prstGeom prst="rect">
            <a:avLst/>
          </a:prstGeom>
          <a:ln w="0">
            <a:noFill/>
          </a:ln>
        </p:spPr>
      </p:pic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9640" cy="138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8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8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433800" cy="3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0ADE8D2A-122D-422A-9B28-52051ED40536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My Jesus My Saviour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Lord there is none like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All of my days I want to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The wonders of Your mighty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My comfort My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Tower of refuge and strength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Let every breath all that I am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Never cease to worship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subTitle"/>
          </p:nvPr>
        </p:nvSpPr>
        <p:spPr>
          <a:xfrm>
            <a:off x="196200" y="216648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SHOUT WITH JOY TO THE LORD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ALL THE EARTH!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200" spc="-1" strike="noStrike">
                <a:solidFill>
                  <a:srgbClr val="000000"/>
                </a:solidFill>
                <a:latin typeface="Arial"/>
                <a:ea typeface="DejaVu Sans"/>
              </a:rPr>
              <a:t>Psalm 100:1</a:t>
            </a:r>
            <a:endParaRPr b="0" lang="en-US" sz="4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My Jesus My Saviour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Lord there is none like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All of my days I want to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The wonders of Your mighty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My comfort My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Tower of refuge and strength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Let every breath all that I am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Never cease to worship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Jesus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Oh what a foretaste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Of glory divine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Heir of salvation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Purchase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Born of his Spirit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Washed in His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This is my story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This is my song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Praising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All the day long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Perfect submission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Perfect delight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Visions of rapture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Now burst on my sight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Angels descending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Bring from above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Echoes of mercy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Whispers of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This is my story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This is my song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Praising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All the day long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Perfect submission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All is at rest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 in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Am happy and blest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Watching and waiting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Looking above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Filled with His goodness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Lost in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This is my story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This is my song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Praising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All the day long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Blessed Assurance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Praising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All the day long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Finding more power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Than I've ever dreamed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Finding more power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Than I've ever dreamed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445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Sad, broken-hearted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At an alter I knelt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 found peace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That was so serene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445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And all that He asks is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 child like trust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And a heart that is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Finding more power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Than I've ever dreamed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Learning to lean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228240" y="1488600"/>
            <a:ext cx="9595800" cy="514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Finding more power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Than I've ever dreamed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I'm learning to lean on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5320" cy="7562160"/>
          </a:xfrm>
          <a:prstGeom prst="rect">
            <a:avLst/>
          </a:prstGeom>
          <a:ln w="0">
            <a:noFill/>
          </a:ln>
        </p:spPr>
      </p:pic>
      <p:sp>
        <p:nvSpPr>
          <p:cNvPr id="210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9640" cy="138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8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8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433800" cy="3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B34D97C4-A0F4-44F2-97F2-5C1676BAB48D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2023-09-15T09:34:30Z</dcterms:modified>
  <cp:revision>52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