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37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slide" Target="slides/slide36.xml"/><Relationship Id="rId46" Type="http://schemas.openxmlformats.org/officeDocument/2006/relationships/slide" Target="slides/slide37.xml"/><Relationship Id="rId4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dt" idx="22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ftr" idx="23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sldNum" idx="24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7703D86-FC73-4F3B-AF95-218933BBEE5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21600" cy="3391200"/>
          </a:xfrm>
          <a:prstGeom prst="rect">
            <a:avLst/>
          </a:prstGeom>
          <a:ln w="0">
            <a:noFill/>
          </a:ln>
        </p:spPr>
      </p:sp>
      <p:sp>
        <p:nvSpPr>
          <p:cNvPr id="396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3600" cy="39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sldNum" idx="27"/>
          </p:nvPr>
        </p:nvSpPr>
        <p:spPr>
          <a:xfrm>
            <a:off x="4402080" y="9553680"/>
            <a:ext cx="336564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35508AA-6599-4D6E-BA01-932C41567C2B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21600" cy="3391200"/>
          </a:xfrm>
          <a:prstGeom prst="rect">
            <a:avLst/>
          </a:prstGeom>
          <a:ln w="0">
            <a:noFill/>
          </a:ln>
        </p:spPr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3600" cy="39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sldNum" idx="28"/>
          </p:nvPr>
        </p:nvSpPr>
        <p:spPr>
          <a:xfrm>
            <a:off x="4402080" y="9553680"/>
            <a:ext cx="336564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6DD2027-EFC6-4E29-8B8E-99761B32A45A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A4B9DD9-31C1-476E-9253-E1D54846A16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8605D43-9248-42E3-8D4A-8BF50DEFDC0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E863406-4CE8-4F11-B4FC-CB340E6AB7A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5EE3085-67EF-4E71-A5F6-C82AA505F81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00EDB39-400F-43CA-A401-2CDA0F97226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32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3097D58-444A-41AA-B0F2-8D0F246F927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02A9AF-B542-4B9C-9F02-E59CE8C1A73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6275229-74D6-473E-B551-FDBCFDCF64F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F25B392-457C-4E8C-B36E-2B7566E12CF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B36C366-8086-43CC-995D-100D99A49EF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0ACC97-2978-4A93-ACD8-C6C72DD5746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D429227-351D-4884-9DB4-3BCC1CCE93A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4A0A513-EAF3-4C5C-A222-1C62060DD5B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7200372-4DB1-4E98-9888-56AFF2E359C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73221DF-0585-4843-B4BA-656C77933CA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5B45888-EA73-4305-8534-C3F3EC1E57F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EE24A55-99BA-4FEB-88D6-C91F20C258D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32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3EC96E5-EF0A-4EEE-8747-758FDD941EA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E54182B-DB44-4776-90E3-316F14D9258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7BF10DA-F678-4277-9E90-47063FCDA8B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0AE3C3A-4861-4F0F-8317-9491917DAC2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A756487-827A-4CC1-96E2-B1D3954CB14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F8E6B0C-CD27-4828-A7B2-1253C34B645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0371A06-445D-4FF9-8412-853DE8EBE38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8903CAB-0CD9-471D-B656-D2D39D806D1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78C36A6-553A-4498-BE9E-54DFE4EA1A8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2FDE789-F735-4ECD-83B5-E3E4CD0F33B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A56D841-6EC2-4C56-A06B-A1D18E21759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C5BE06A-6D45-4987-BD22-213755D6995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32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4ED2BDA-D6D4-493C-BAE1-7C0D59BA6F2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613B2CE-F295-4D81-A060-4FD17FD034A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11D91AD-0D4F-4FD5-834E-B18ECBA0334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2F0C134-D3B6-42DB-BD21-28694CE2BFA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5E17709-5E3C-4630-9AFC-539C516FF15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1D2A598-AC0D-46CF-9849-AAB25CD4269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050009F-A69C-4986-A827-8C71B3CB5F9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8B6BE0D-0791-4D14-8208-D92371344BE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D3D0289-6DA3-4A60-8727-47EC5494637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37EB7B4-A408-4C89-B8B8-53DE7061039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6CCE50B-2896-48A7-9D7E-73528F31E6E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42DE0CB-DF83-4686-AA47-071A18B3CB7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32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C819396-8ED6-4F35-8724-E17A90F594E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560ACA0-1039-47DF-92C6-A241474F170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E775390-B75C-4130-A04E-4BEF7BA3959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E90A9E7-0438-4996-94D1-70059BFE5B6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7E6AB1D-7E7D-48FE-AD8E-DC807D3441F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CAC739D-971C-443E-808E-EAFE9EACA34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F96755E-C7AB-4DD8-A640-81F918E09DE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2E72587-7AD0-4BB0-AD92-77A04A25B37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6F97310-E7BA-414C-9887-3710BF80945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0BF073C-402A-49E0-9949-008DBB102C0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47D6EEB-1833-4CB2-85CE-5126FDE15D4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7B96E86-B446-4259-A5E6-5E40398CDA8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subTitle"/>
          </p:nvPr>
        </p:nvSpPr>
        <p:spPr>
          <a:xfrm>
            <a:off x="503640" y="30132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FF92E53-341F-4894-B8F7-D2DD2C7ED59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B508F0D-8339-4FE6-8895-518EDCD038D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B07B0CE-7D56-45C5-8C9E-22996EFFF5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AF046E0-C523-4C53-ACEF-2CEEEB3CF21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719473A-2D2F-410B-A6E2-A9486814305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08C7054-E524-4F1B-B668-6D6560A8CF9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1D732FB-2645-47C0-8586-DA4DE588498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891387B2-2522-411A-B691-CF9FB4CF792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ABBF2A1D-BEBB-484F-80A6-563AF61422E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55AF985-33CE-49AE-91C6-4A2D6AD8436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6A6A44E-2672-4808-A24A-18C59C44376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820525F8-0407-4EC9-A3C5-84D64602C9B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subTitle"/>
          </p:nvPr>
        </p:nvSpPr>
        <p:spPr>
          <a:xfrm>
            <a:off x="503640" y="30132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DB3E6595-DFA9-4247-82BB-4826425BB37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D60A7278-3FAB-4D36-935E-878EAECAF33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2AA4D27-8ED7-4D85-B0AD-15B8B64EF00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DE5E6C8F-406B-4B0F-9A5D-4B95C389669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ABE8754-54EF-4328-82F3-F014910EE98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9F52EAE-720C-402C-8F3C-EF8DC977777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9AC302C4-79D1-403C-83BA-FAE4E454F5D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18374CD2-7EF3-4E52-B790-20CCAAF8FDC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050ABD74-A183-4046-A1A9-30E65FC3FFC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42449B7A-804A-4B92-9EA7-C1564E53DAA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DB04B267-1CEF-42D0-8C66-72F704FB9DB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BF5B8E34-2FDA-47BB-8AF6-CF7951007B9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subTitle"/>
          </p:nvPr>
        </p:nvSpPr>
        <p:spPr>
          <a:xfrm>
            <a:off x="503640" y="30132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F8EDD81D-1AFE-4C23-A638-62BDAD3C36B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2A51DD1E-F769-422B-83B2-C319B711737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6400B974-955C-4134-8AD8-561D8C4D1B4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A762B51B-0414-4724-8F4F-2F44261C1F0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DEE8A0D9-0B76-4B75-98EA-5E803BDC9E5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0FA2BC5A-9850-4F48-91D1-BE213831641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49CD3DE0-E460-4A3F-B1A9-D2CD139295F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6.xml"/><Relationship Id="rId8" Type="http://schemas.openxmlformats.org/officeDocument/2006/relationships/slideLayout" Target="../slideLayouts/slideLayout77.xml"/><Relationship Id="rId9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8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2520"/>
            <a:ext cx="461160" cy="3642840"/>
            <a:chOff x="0" y="-2520"/>
            <a:chExt cx="461160" cy="364284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28800" y="411120"/>
              <a:ext cx="432000" cy="3228840"/>
            </a:xfrm>
            <a:custGeom>
              <a:avLst/>
              <a:gdLst>
                <a:gd name="textAreaLeft" fmla="*/ -1440 w 432000"/>
                <a:gd name="textAreaRight" fmla="*/ 433440 w 432000"/>
                <a:gd name="textAreaTop" fmla="*/ 1440 h 3228840"/>
                <a:gd name="textAreaBottom" fmla="*/ 3233160 h 3228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11" sy="591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2880"/>
              <a:ext cx="168120" cy="2225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9068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E8203DC-2E2F-42AE-883E-C16B6680461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360" cy="755784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52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54688E0-8805-45BB-936D-04C62EB4BF2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0" y="-2520"/>
            <a:ext cx="461160" cy="3642840"/>
            <a:chOff x="0" y="-2520"/>
            <a:chExt cx="461160" cy="364284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28800" y="411120"/>
              <a:ext cx="432000" cy="3228840"/>
            </a:xfrm>
            <a:custGeom>
              <a:avLst/>
              <a:gdLst>
                <a:gd name="textAreaLeft" fmla="*/ -1440 w 432000"/>
                <a:gd name="textAreaRight" fmla="*/ 433440 w 432000"/>
                <a:gd name="textAreaTop" fmla="*/ 1440 h 3228840"/>
                <a:gd name="textAreaBottom" fmla="*/ 3233160 h 3228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11" sy="591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0" y="-2880"/>
              <a:ext cx="168120" cy="2225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9068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9A85E8-388A-4DF1-A175-2FC8C807417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4600" cy="7561080"/>
          </a:xfrm>
          <a:prstGeom prst="rect">
            <a:avLst/>
          </a:prstGeom>
          <a:ln w="0">
            <a:noFill/>
          </a:ln>
        </p:spPr>
      </p:pic>
      <p:sp>
        <p:nvSpPr>
          <p:cNvPr id="133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9176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540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5BE4612-59EC-434B-A13B-A0CAC76818D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540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5320" cy="7561800"/>
          </a:xfrm>
          <a:prstGeom prst="rect">
            <a:avLst/>
          </a:prstGeom>
          <a:ln w="0">
            <a:noFill/>
          </a:ln>
        </p:spPr>
      </p:pic>
      <p:grpSp>
        <p:nvGrpSpPr>
          <p:cNvPr id="175" name="Group 6"/>
          <p:cNvGrpSpPr/>
          <p:nvPr/>
        </p:nvGrpSpPr>
        <p:grpSpPr>
          <a:xfrm>
            <a:off x="0" y="-720"/>
            <a:ext cx="466920" cy="3645000"/>
            <a:chOff x="0" y="-720"/>
            <a:chExt cx="466920" cy="3645000"/>
          </a:xfrm>
        </p:grpSpPr>
        <p:sp>
          <p:nvSpPr>
            <p:cNvPr id="176" name="Freeform: Shape 7"/>
            <p:cNvSpPr/>
            <p:nvPr/>
          </p:nvSpPr>
          <p:spPr>
            <a:xfrm flipH="1" flipV="1">
              <a:off x="32400" y="412920"/>
              <a:ext cx="434160" cy="3231000"/>
            </a:xfrm>
            <a:custGeom>
              <a:avLst/>
              <a:gdLst>
                <a:gd name="textAreaLeft" fmla="*/ 720 w 434160"/>
                <a:gd name="textAreaRight" fmla="*/ 435960 w 434160"/>
                <a:gd name="textAreaTop" fmla="*/ -72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72" sy="59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77" name="Rectangle 8"/>
            <p:cNvSpPr/>
            <p:nvPr/>
          </p:nvSpPr>
          <p:spPr>
            <a:xfrm flipV="1">
              <a:off x="0" y="-1080"/>
              <a:ext cx="16992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9248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7196251-CFAA-4E68-B4A2-99B2CCCAB7B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grpSp>
        <p:nvGrpSpPr>
          <p:cNvPr id="220" name="Group 6"/>
          <p:cNvGrpSpPr/>
          <p:nvPr/>
        </p:nvGrpSpPr>
        <p:grpSpPr>
          <a:xfrm>
            <a:off x="0" y="-2520"/>
            <a:ext cx="461160" cy="3642840"/>
            <a:chOff x="0" y="-2520"/>
            <a:chExt cx="461160" cy="3642840"/>
          </a:xfrm>
        </p:grpSpPr>
        <p:sp>
          <p:nvSpPr>
            <p:cNvPr id="221" name="Freeform: Shape 7"/>
            <p:cNvSpPr/>
            <p:nvPr/>
          </p:nvSpPr>
          <p:spPr>
            <a:xfrm flipH="1" flipV="1">
              <a:off x="28800" y="411120"/>
              <a:ext cx="432000" cy="3228840"/>
            </a:xfrm>
            <a:custGeom>
              <a:avLst/>
              <a:gdLst>
                <a:gd name="textAreaLeft" fmla="*/ -1440 w 432000"/>
                <a:gd name="textAreaRight" fmla="*/ 433440 w 432000"/>
                <a:gd name="textAreaTop" fmla="*/ 1440 h 3228840"/>
                <a:gd name="textAreaBottom" fmla="*/ 3233160 h 3228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11" sy="591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22" name="Rectangle 8"/>
            <p:cNvSpPr/>
            <p:nvPr/>
          </p:nvSpPr>
          <p:spPr>
            <a:xfrm flipV="1">
              <a:off x="0" y="-2880"/>
              <a:ext cx="168120" cy="2225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23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9068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085B596-4ED3-49A5-A69C-645ABF4564F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5680" cy="7562160"/>
          </a:xfrm>
          <a:prstGeom prst="rect">
            <a:avLst/>
          </a:prstGeom>
          <a:ln w="0">
            <a:noFill/>
          </a:ln>
        </p:spPr>
      </p:pic>
      <p:grpSp>
        <p:nvGrpSpPr>
          <p:cNvPr id="265" name="Group 6"/>
          <p:cNvGrpSpPr/>
          <p:nvPr/>
        </p:nvGrpSpPr>
        <p:grpSpPr>
          <a:xfrm>
            <a:off x="360" y="-360"/>
            <a:ext cx="468000" cy="3645360"/>
            <a:chOff x="360" y="-360"/>
            <a:chExt cx="468000" cy="3645360"/>
          </a:xfrm>
        </p:grpSpPr>
        <p:sp>
          <p:nvSpPr>
            <p:cNvPr id="266" name="Freeform: Shape 7"/>
            <p:cNvSpPr/>
            <p:nvPr/>
          </p:nvSpPr>
          <p:spPr>
            <a:xfrm flipH="1" flipV="1">
              <a:off x="33120" y="413640"/>
              <a:ext cx="434520" cy="3231360"/>
            </a:xfrm>
            <a:custGeom>
              <a:avLst/>
              <a:gdLst>
                <a:gd name="textAreaLeft" fmla="*/ 360 w 434520"/>
                <a:gd name="textAreaRight" fmla="*/ 435600 w 434520"/>
                <a:gd name="textAreaTop" fmla="*/ -360 h 3231360"/>
                <a:gd name="textAreaBottom" fmla="*/ 3231720 h 3231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84" sy="59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7" name="Rectangle 8"/>
            <p:cNvSpPr/>
            <p:nvPr/>
          </p:nvSpPr>
          <p:spPr>
            <a:xfrm flipV="1">
              <a:off x="360" y="-360"/>
              <a:ext cx="170280" cy="2228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600" cy="314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ftr" idx="19"/>
          </p:nvPr>
        </p:nvSpPr>
        <p:spPr>
          <a:xfrm>
            <a:off x="3445560" y="6890040"/>
            <a:ext cx="3192840" cy="52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sldNum" idx="20"/>
          </p:nvPr>
        </p:nvSpPr>
        <p:spPr>
          <a:xfrm>
            <a:off x="7224120" y="6890040"/>
            <a:ext cx="2346480" cy="52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881497B-0AEF-407D-9D1F-4D067EEE24D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dt" idx="21"/>
          </p:nvPr>
        </p:nvSpPr>
        <p:spPr>
          <a:xfrm>
            <a:off x="503280" y="6890040"/>
            <a:ext cx="2346480" cy="52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3880" cy="7560720"/>
          </a:xfrm>
          <a:prstGeom prst="rect">
            <a:avLst/>
          </a:prstGeom>
          <a:ln w="0">
            <a:noFill/>
          </a:ln>
        </p:spPr>
      </p:pic>
      <p:sp>
        <p:nvSpPr>
          <p:cNvPr id="315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8200" cy="137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74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74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74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74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sldNum" idx="25"/>
          </p:nvPr>
        </p:nvSpPr>
        <p:spPr>
          <a:xfrm>
            <a:off x="9228600" y="6190200"/>
            <a:ext cx="432360" cy="29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9E6768F0-DCC3-459C-9C9D-F9B68D683208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343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my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Through eternal ages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His praises ring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"/>
          <p:cNvSpPr/>
          <p:nvPr/>
        </p:nvSpPr>
        <p:spPr>
          <a:xfrm>
            <a:off x="914040" y="7318080"/>
            <a:ext cx="2742120" cy="20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>
                <a:solidFill>
                  <a:srgbClr val="000000"/>
                </a:solidFill>
                <a:latin typeface="Arial"/>
              </a:rPr>
              <a:t>https://www.youtube.com/watch?v=H_jmAHfv0CE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343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Glory in the highest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will shout and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1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343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cannot fail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howling storms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doubt and fear assail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343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By the living Word of God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shall prevail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1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subTitle"/>
          </p:nvPr>
        </p:nvSpPr>
        <p:spPr>
          <a:xfrm>
            <a:off x="228960" y="2166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now can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Perfect present cleansing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the blood for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subTitle"/>
          </p:nvPr>
        </p:nvSpPr>
        <p:spPr>
          <a:xfrm>
            <a:off x="228960" y="2166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in the liberty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Where Christ makes free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1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shall not fall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List’ning every moment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the Spirit’s call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Resting in my Savior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As my All in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1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880" cy="32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"/>
          <p:cNvSpPr txBox="1"/>
          <p:nvPr/>
        </p:nvSpPr>
        <p:spPr>
          <a:xfrm>
            <a:off x="7772400" y="6629400"/>
            <a:ext cx="2057400" cy="574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My Hope Is Built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"/>
          <p:cNvSpPr/>
          <p:nvPr/>
        </p:nvSpPr>
        <p:spPr>
          <a:xfrm>
            <a:off x="8686800" y="7086600"/>
            <a:ext cx="359640" cy="35964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"/>
          <p:cNvSpPr txBox="1"/>
          <p:nvPr/>
        </p:nvSpPr>
        <p:spPr>
          <a:xfrm>
            <a:off x="914400" y="685800"/>
            <a:ext cx="32004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Standing On The Promises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"/>
          <p:cNvSpPr/>
          <p:nvPr/>
        </p:nvSpPr>
        <p:spPr>
          <a:xfrm>
            <a:off x="1600200" y="228600"/>
            <a:ext cx="359640" cy="35964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60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724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Than Jesus' blood and righteousness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dare not trust the sweetest frame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wholly lean on Jesus'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60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724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60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724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darkness veils his lovely face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rest on His unchanging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every high and stormy gale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anchor holds within the veil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60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724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60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724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His oath, his covenant, his blood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Supports me in the 'whelming flood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all around my soul gives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then is all my hope and stay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60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724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60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724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He shall 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trumpet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may I then in Him be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Dressed in his righteousness alone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Faultless to stand before the throne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60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7240" cy="480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"/>
          <p:cNvSpPr txBox="1"/>
          <p:nvPr/>
        </p:nvSpPr>
        <p:spPr>
          <a:xfrm>
            <a:off x="7772400" y="6400800"/>
            <a:ext cx="1828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Rock of Ages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"/>
          <p:cNvSpPr/>
          <p:nvPr/>
        </p:nvSpPr>
        <p:spPr>
          <a:xfrm>
            <a:off x="8229600" y="6858000"/>
            <a:ext cx="359640" cy="35964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"/>
          <p:cNvSpPr txBox="1"/>
          <p:nvPr/>
        </p:nvSpPr>
        <p:spPr>
          <a:xfrm>
            <a:off x="1143000" y="796680"/>
            <a:ext cx="20574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My Hope Is Built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"/>
          <p:cNvSpPr/>
          <p:nvPr/>
        </p:nvSpPr>
        <p:spPr>
          <a:xfrm>
            <a:off x="1828800" y="326160"/>
            <a:ext cx="359640" cy="35964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Rock of Ages, cleft for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me hide myself in Thee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the water and the blood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From Thy riven side which flowed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Be of sin the double cure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Save me from its guilt and power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 the labor of my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Can fulfill Thy law’s demands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Could my zeal no respite know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Could my tears forever flow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could never sin erase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Thou must save and save by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in my hands I bring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Simply to Thy cross I cling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Naked, come to Thee for dress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Helpless look to Thee for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Foul I to the fountain fly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Wash me Savior or I die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While I draw this fleeting breath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mine eyes shall close in death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soar to worlds unknown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Rock Of Ages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See Thee on Thy judgment throne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Rock of Ages cleft for me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Let me hide myself in Thee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"/>
          <p:cNvSpPr txBox="1"/>
          <p:nvPr/>
        </p:nvSpPr>
        <p:spPr>
          <a:xfrm>
            <a:off x="685800" y="685800"/>
            <a:ext cx="16002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Rock of Ages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"/>
          <p:cNvSpPr/>
          <p:nvPr/>
        </p:nvSpPr>
        <p:spPr>
          <a:xfrm>
            <a:off x="1371600" y="457200"/>
            <a:ext cx="228600" cy="2286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3880" cy="7560720"/>
          </a:xfrm>
          <a:prstGeom prst="rect">
            <a:avLst/>
          </a:prstGeom>
          <a:ln w="0">
            <a:noFill/>
          </a:ln>
        </p:spPr>
      </p:pic>
      <p:sp>
        <p:nvSpPr>
          <p:cNvPr id="393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8200" cy="137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74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74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74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74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sldNum" idx="26"/>
          </p:nvPr>
        </p:nvSpPr>
        <p:spPr>
          <a:xfrm>
            <a:off x="9228600" y="6190200"/>
            <a:ext cx="432360" cy="29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F574FE4C-FD48-465D-AC0B-34C9A8473A63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2023-08-28T12:02:38Z</dcterms:modified>
  <cp:revision>64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