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14.xml" ContentType="application/vnd.openxmlformats-officedocument.presentationml.slide+xml"/>
  <Override PartName="/ppt/slides/slide36.xml" ContentType="application/vnd.openxmlformats-officedocument.presentationml.slide+xml"/>
  <Override PartName="/ppt/slides/slide15.xml" ContentType="application/vnd.openxmlformats-officedocument.presentationml.slide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7.xml" ContentType="application/vnd.openxmlformats-officedocument.presentationml.slide+xml"/>
  <Override PartName="/ppt/slides/slide39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4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4.xml.rels" ContentType="application/vnd.openxmlformats-package.relationships+xml"/>
  <Override PartName="/ppt/slides/_rels/slide37.xml.rels" ContentType="application/vnd.openxmlformats-package.relationships+xml"/>
  <Override PartName="/ppt/slides/_rels/slide15.xml.rels" ContentType="application/vnd.openxmlformats-package.relationships+xml"/>
  <Override PartName="/ppt/slides/_rels/slide38.xml.rels" ContentType="application/vnd.openxmlformats-package.relationships+xml"/>
  <Override PartName="/ppt/slides/_rels/slide16.xml.rels" ContentType="application/vnd.openxmlformats-package.relationships+xml"/>
  <Override PartName="/ppt/slides/_rels/slide39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42.xml.rels" ContentType="application/vnd.openxmlformats-package.relationships+xml"/>
  <Override PartName="/ppt/slides/_rels/slide20.xml.rels" ContentType="application/vnd.openxmlformats-package.relationships+xml"/>
  <Override PartName="/ppt/slides/_rels/slide43.xml.rels" ContentType="application/vnd.openxmlformats-package.relationships+xml"/>
  <Override PartName="/ppt/slides/_rels/slide21.xml.rels" ContentType="application/vnd.openxmlformats-package.relationships+xml"/>
  <Override PartName="/ppt/slides/_rels/slide44.xml.rels" ContentType="application/vnd.openxmlformats-package.relationships+xml"/>
  <Override PartName="/ppt/slides/_rels/slide22.xml.rels" ContentType="application/vnd.openxmlformats-package.relationships+xml"/>
  <Override PartName="/ppt/slides/_rels/slide45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slide21.xml" ContentType="application/vnd.openxmlformats-officedocument.presentationml.slide+xml"/>
  <Override PartName="/ppt/slides/slide43.xml" ContentType="application/vnd.openxmlformats-officedocument.presentationml.slide+xml"/>
  <Override PartName="/ppt/slides/slide22.xml" ContentType="application/vnd.openxmlformats-officedocument.presentationml.slide+xml"/>
  <Override PartName="/ppt/slides/slide44.xml" ContentType="application/vnd.openxmlformats-officedocument.presentationml.slide+xml"/>
  <Override PartName="/ppt/slides/slide23.xml" ContentType="application/vnd.openxmlformats-officedocument.presentationml.slide+xml"/>
  <Override PartName="/ppt/slides/slide45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5" name="PlaceHolder 4"/>
          <p:cNvSpPr>
            <a:spLocks noGrp="1"/>
          </p:cNvSpPr>
          <p:nvPr>
            <p:ph type="dt" idx="1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6" name="PlaceHolder 5"/>
          <p:cNvSpPr>
            <a:spLocks noGrp="1"/>
          </p:cNvSpPr>
          <p:nvPr>
            <p:ph type="ftr" idx="1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6"/>
          <p:cNvSpPr>
            <a:spLocks noGrp="1"/>
          </p:cNvSpPr>
          <p:nvPr>
            <p:ph type="sldNum" idx="1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19C084E-5F32-44D9-9574-04581E6F9A5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23760" cy="3393360"/>
          </a:xfrm>
          <a:prstGeom prst="rect">
            <a:avLst/>
          </a:prstGeom>
          <a:ln w="0">
            <a:noFill/>
          </a:ln>
        </p:spPr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5760" cy="39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sldNum" idx="20"/>
          </p:nvPr>
        </p:nvSpPr>
        <p:spPr>
          <a:xfrm>
            <a:off x="4402080" y="9553680"/>
            <a:ext cx="336780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D56BEFD-E3F6-47F7-BFC0-6F9D7AEB3C52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C57AB57-2D95-428D-A774-4E45D198084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89326BC-01CD-4B4F-B0E9-B5E6A7F5764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C5F4A4C-E084-4341-9EAD-FEC3E7204CF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9F473BB-3A83-4DFB-BAF6-B1C02E03ADD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B49F468-4FDD-4243-BC8E-99E8BCE9689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1322280" y="1391400"/>
            <a:ext cx="6312240" cy="1458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64DCAE5-E6FD-46D0-A6C7-0E193233E91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B8AE62E-F4B7-4D10-9755-B30990E7634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5F0EBE0-D4E2-433A-9E08-87F56D09E31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F137E3E-BF9E-4DE2-8BA9-BA3F9B502F1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B5F82AA-8B47-4A33-A224-57C6C099339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7CA4310-2B62-48F3-936B-9F57BDE2EF5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6F1667F-60E0-4D99-8A81-326D9E19052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4148CD7-8BE0-4CFE-ACAF-972ECEF8FBD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E0C225D-C6C8-427A-BF92-9F276EA6B4F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B66080F-29CA-4DFD-93AE-A100C31D9EB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27226CB-0106-4BA1-852A-5D1358547B3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FF7A1F7-F6EE-4765-A2E4-A4FB06880C3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1322280" y="1391400"/>
            <a:ext cx="6312240" cy="1458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172C64B-13EF-4BDB-AF1E-BBFC2DC804B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689611D-74EA-4BC7-803E-EC7E6471181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9A5BDC1-9DF1-4C9A-A0DF-FEC287F877F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3CA2D26-2699-4947-9999-D916B55A1FA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0ABB805-ADCE-4F1A-A0FA-8138BB662F2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045FAC7-CB72-422D-8B54-724A05288D0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03CC4F3-61B3-4D77-B29C-DA2CED61DF3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8FD5BEC-DA79-4BD0-809A-CB70C89542F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FD5E520-3938-4961-A179-22EA6AAC690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06D3279-2364-4297-94D5-83A7BA53975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26A934B-3603-459A-B92A-9DD1ABEFFA9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E699C85-49A6-47CC-B0CD-7724579F1CE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1322280" y="1391400"/>
            <a:ext cx="6312240" cy="1458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FE61A06-B3C2-4C48-865D-98D4DDE26BC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368AE15-1633-42CF-8BA1-CDE43B6056E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2DECFF2-3784-4CEC-9B9B-6E24E3DDA8D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D67FE43-1805-4945-95B2-B29FA0BBC60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EDE7E8B-B1EC-4AC2-91FC-164F2BD4065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A9B84F7-73E8-4B33-B3B8-B25858D2C44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92902FB-5DB9-431F-B480-EC0035BDD6E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9A59E006-2298-4FDF-B12E-0CE727341B5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0A94916-9F39-472A-A5F6-DAF52ED6DC4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FD367B1-7067-437E-9153-53F86D736E3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186D08D-E818-478A-B49F-905022AB4BA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9E69E1CE-F38B-4F42-AC69-3236EA8E2BA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subTitle"/>
          </p:nvPr>
        </p:nvSpPr>
        <p:spPr>
          <a:xfrm>
            <a:off x="1322280" y="1391400"/>
            <a:ext cx="6312240" cy="1458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665BDAA-9A30-4D05-A61D-43BCA08406D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C89E9F6-9036-44E1-A3F8-E81C2F1E54B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85FDBA3-F5D6-46A7-AB10-7BE081FA09D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CC2219A-8C8D-40D4-B7CD-5D10AE8B6D4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9D499EB-C078-4F58-B9A1-317A16DB689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DC17BF9-CDB1-4836-A780-28D6ED36530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50D5CB8-5A0D-4C30-9348-D44BFB6694A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1D82F02-69B7-4F7F-866E-F1D4040DB1C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C9CA7217-AD7B-4D69-A9E6-7FACE8A4063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54CA3A68-B9FD-49D1-993D-0376B54E410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DD5D9971-31F1-417A-9101-B829A4D2725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E177EFD2-073A-475A-B999-B49897A3A05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subTitle"/>
          </p:nvPr>
        </p:nvSpPr>
        <p:spPr>
          <a:xfrm>
            <a:off x="1322280" y="1391400"/>
            <a:ext cx="6312240" cy="1458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832F9F94-CF70-4237-B4DE-9F17851CA2E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0D5572D6-B5E1-4A2B-B51B-12470DFD0CD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0FB96CA9-548F-4C5B-BF76-C55BD75273C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05C9AEB-9F18-451A-9B01-0B900EBD473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1CDDF8C-1504-4501-9A83-BEEEFB7CFBE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01E3E12C-B864-46C0-BBDE-D08E0D2C3CD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CF62E94-DEEE-4DCC-B9B0-F348FE0E162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4960" cy="756144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360"/>
            <a:ext cx="467640" cy="3645000"/>
            <a:chOff x="0" y="-360"/>
            <a:chExt cx="467640" cy="364500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33120" y="413280"/>
              <a:ext cx="434160" cy="3231000"/>
            </a:xfrm>
            <a:custGeom>
              <a:avLst/>
              <a:gdLst>
                <a:gd name="textAreaLeft" fmla="*/ -360 w 434160"/>
                <a:gd name="textAreaRight" fmla="*/ 434520 w 434160"/>
                <a:gd name="textAreaTop" fmla="*/ 360 h 3231000"/>
                <a:gd name="textAreaBottom" fmla="*/ 3232080 h 3231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84" sy="59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720"/>
              <a:ext cx="170280" cy="2228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9284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648CE21-1C82-468E-8165-DC18DD751C0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3880" cy="756036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91760" cy="51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45040" cy="51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AEF3619-B294-4EB2-B7F9-5ADDB87F032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45040" cy="51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4960" cy="7561440"/>
          </a:xfrm>
          <a:prstGeom prst="rect">
            <a:avLst/>
          </a:prstGeom>
          <a:ln w="0">
            <a:noFill/>
          </a:ln>
        </p:spPr>
      </p:pic>
      <p:grpSp>
        <p:nvGrpSpPr>
          <p:cNvPr id="88" name="Group 6"/>
          <p:cNvGrpSpPr/>
          <p:nvPr/>
        </p:nvGrpSpPr>
        <p:grpSpPr>
          <a:xfrm>
            <a:off x="0" y="-360"/>
            <a:ext cx="467640" cy="3645000"/>
            <a:chOff x="0" y="-360"/>
            <a:chExt cx="467640" cy="3645000"/>
          </a:xfrm>
        </p:grpSpPr>
        <p:sp>
          <p:nvSpPr>
            <p:cNvPr id="89" name="Freeform: Shape 7"/>
            <p:cNvSpPr/>
            <p:nvPr/>
          </p:nvSpPr>
          <p:spPr>
            <a:xfrm flipH="1" flipV="1">
              <a:off x="33120" y="413280"/>
              <a:ext cx="434160" cy="3231000"/>
            </a:xfrm>
            <a:custGeom>
              <a:avLst/>
              <a:gdLst>
                <a:gd name="textAreaLeft" fmla="*/ -360 w 434160"/>
                <a:gd name="textAreaRight" fmla="*/ 434520 w 434160"/>
                <a:gd name="textAreaTop" fmla="*/ 360 h 3231000"/>
                <a:gd name="textAreaBottom" fmla="*/ 3232080 h 3231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84" sy="59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0" name="Rectangle 8"/>
            <p:cNvSpPr/>
            <p:nvPr/>
          </p:nvSpPr>
          <p:spPr>
            <a:xfrm flipV="1">
              <a:off x="0" y="-720"/>
              <a:ext cx="170280" cy="2228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9284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7195224-FCAB-4FA6-AE9A-930A7D40099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4960" cy="7561440"/>
          </a:xfrm>
          <a:prstGeom prst="rect">
            <a:avLst/>
          </a:prstGeom>
          <a:ln w="0">
            <a:noFill/>
          </a:ln>
        </p:spPr>
      </p:pic>
      <p:grpSp>
        <p:nvGrpSpPr>
          <p:cNvPr id="133" name="Group 6"/>
          <p:cNvGrpSpPr/>
          <p:nvPr/>
        </p:nvGrpSpPr>
        <p:grpSpPr>
          <a:xfrm>
            <a:off x="0" y="-360"/>
            <a:ext cx="467640" cy="3645000"/>
            <a:chOff x="0" y="-360"/>
            <a:chExt cx="467640" cy="3645000"/>
          </a:xfrm>
        </p:grpSpPr>
        <p:sp>
          <p:nvSpPr>
            <p:cNvPr id="134" name="Freeform: Shape 7"/>
            <p:cNvSpPr/>
            <p:nvPr/>
          </p:nvSpPr>
          <p:spPr>
            <a:xfrm flipH="1" flipV="1">
              <a:off x="33120" y="413280"/>
              <a:ext cx="434160" cy="3231000"/>
            </a:xfrm>
            <a:custGeom>
              <a:avLst/>
              <a:gdLst>
                <a:gd name="textAreaLeft" fmla="*/ -360 w 434160"/>
                <a:gd name="textAreaRight" fmla="*/ 434520 w 434160"/>
                <a:gd name="textAreaTop" fmla="*/ 360 h 3231000"/>
                <a:gd name="textAreaBottom" fmla="*/ 3232080 h 3231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84" sy="59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5" name="Rectangle 8"/>
            <p:cNvSpPr/>
            <p:nvPr/>
          </p:nvSpPr>
          <p:spPr>
            <a:xfrm flipV="1">
              <a:off x="0" y="-720"/>
              <a:ext cx="170280" cy="2228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9284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F9747A7-45FB-4AD7-B2C0-77E8DFA3801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4960" cy="7561440"/>
          </a:xfrm>
          <a:prstGeom prst="rect">
            <a:avLst/>
          </a:prstGeom>
          <a:ln w="0">
            <a:noFill/>
          </a:ln>
        </p:spPr>
      </p:pic>
      <p:grpSp>
        <p:nvGrpSpPr>
          <p:cNvPr id="178" name="Group 6"/>
          <p:cNvGrpSpPr/>
          <p:nvPr/>
        </p:nvGrpSpPr>
        <p:grpSpPr>
          <a:xfrm>
            <a:off x="0" y="-360"/>
            <a:ext cx="467640" cy="3645000"/>
            <a:chOff x="0" y="-360"/>
            <a:chExt cx="467640" cy="3645000"/>
          </a:xfrm>
        </p:grpSpPr>
        <p:sp>
          <p:nvSpPr>
            <p:cNvPr id="179" name="Freeform: Shape 7"/>
            <p:cNvSpPr/>
            <p:nvPr/>
          </p:nvSpPr>
          <p:spPr>
            <a:xfrm flipH="1" flipV="1">
              <a:off x="33120" y="413280"/>
              <a:ext cx="434160" cy="3231000"/>
            </a:xfrm>
            <a:custGeom>
              <a:avLst/>
              <a:gdLst>
                <a:gd name="textAreaLeft" fmla="*/ -360 w 434160"/>
                <a:gd name="textAreaRight" fmla="*/ 434520 w 434160"/>
                <a:gd name="textAreaTop" fmla="*/ 360 h 3231000"/>
                <a:gd name="textAreaBottom" fmla="*/ 3232080 h 3231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84" sy="59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80" name="Rectangle 8"/>
            <p:cNvSpPr/>
            <p:nvPr/>
          </p:nvSpPr>
          <p:spPr>
            <a:xfrm flipV="1">
              <a:off x="0" y="-720"/>
              <a:ext cx="170280" cy="2228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9284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FBCABB4-C742-456A-BA5C-199F8EEA3D9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9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6040" cy="7562880"/>
          </a:xfrm>
          <a:prstGeom prst="rect">
            <a:avLst/>
          </a:prstGeom>
          <a:ln w="0">
            <a:noFill/>
          </a:ln>
        </p:spPr>
      </p:pic>
      <p:sp>
        <p:nvSpPr>
          <p:cNvPr id="229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20360" cy="138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algn="ctr">
              <a:lnSpc>
                <a:spcPct val="13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1318" spc="491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91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3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1320" spc="491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91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sldNum" idx="19"/>
          </p:nvPr>
        </p:nvSpPr>
        <p:spPr>
          <a:xfrm>
            <a:off x="9228600" y="6190200"/>
            <a:ext cx="434520" cy="30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53C707A5-A363-4CBF-908C-1D230CB106AE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ubTitle"/>
          </p:nvPr>
        </p:nvSpPr>
        <p:spPr>
          <a:xfrm>
            <a:off x="228240" y="2057760"/>
            <a:ext cx="959652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Than Jesus' blood and righteousness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dare not trust the sweetest frame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But wholly lean on Jesus'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subTitle"/>
          </p:nvPr>
        </p:nvSpPr>
        <p:spPr>
          <a:xfrm>
            <a:off x="228240" y="2057760"/>
            <a:ext cx="959652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subTitle"/>
          </p:nvPr>
        </p:nvSpPr>
        <p:spPr>
          <a:xfrm>
            <a:off x="228240" y="2057760"/>
            <a:ext cx="959652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darkness veils his lovely face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rest on His unchanging grace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every high and stormy gale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anchor holds within the veil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subTitle"/>
          </p:nvPr>
        </p:nvSpPr>
        <p:spPr>
          <a:xfrm>
            <a:off x="228240" y="2057760"/>
            <a:ext cx="959652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subTitle"/>
          </p:nvPr>
        </p:nvSpPr>
        <p:spPr>
          <a:xfrm>
            <a:off x="228240" y="2057760"/>
            <a:ext cx="959652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His oath, his covenant, his blood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Supports me in the 'whelming flood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all around my soul gives 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then is all my hope and stay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subTitle"/>
          </p:nvPr>
        </p:nvSpPr>
        <p:spPr>
          <a:xfrm>
            <a:off x="228240" y="2057760"/>
            <a:ext cx="959652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subTitle"/>
          </p:nvPr>
        </p:nvSpPr>
        <p:spPr>
          <a:xfrm>
            <a:off x="228240" y="2057760"/>
            <a:ext cx="959652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He shall come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trumpet sound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Oh may I then in Him be found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Dressed in his righteousness alone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Faultless to stand before the throne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880" cy="126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subTitle"/>
          </p:nvPr>
        </p:nvSpPr>
        <p:spPr>
          <a:xfrm>
            <a:off x="228240" y="2057760"/>
            <a:ext cx="959652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subTitle"/>
          </p:nvPr>
        </p:nvSpPr>
        <p:spPr>
          <a:xfrm>
            <a:off x="1322280" y="5162040"/>
            <a:ext cx="6312240" cy="102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Great Is Thy Faithfulness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580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Great is Thy faithfulness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 God my Father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There is no shadow of turning With Thee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Great Is Thy Faithfulness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580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Thou changest not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Thy compassions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They fail not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As Thou hast been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Thou forever will be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Great Is Thy Faithfulness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580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Great is Thy faithfulness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Great is Thy faithfulness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Morning by morning new Mercies I see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Great Is Thy Faithfulness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580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All I have needed Thy hand Hath provided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Great is Thy faithfulness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Lord, unto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Great Is Thy Faithfulness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580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Summer and winter and Springtime and harvest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Sun, moon and stars in their Courses above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Great Is Thy Faithfulness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580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Join with all nature in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Manifold witness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To Thy great faithfulness Mercy and love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Great Is Thy Faithfulness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580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Great is Thy faithfulness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Great is Thy faithfulness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Morning by morning new Mercies I see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Great Is Thy Faithfulness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580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All I have needed Thy hand Hath provided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Great is Thy faithfulness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Lord, unto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Great Is Thy Faithfulness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580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Pardon for sin and a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Peace that endureth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Thine own dear presence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To cheer and to guide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Great Is Thy Faithfulness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580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Strength for today and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Bright hope for tomorrow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Blessings all mine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10, 000 beside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Great Is Thy Faithfulness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580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Great is Thy faithfulness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Great is Thy faithfulness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Morning by morning new Mercies I see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Great Is Thy Faithfulness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580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All I have needed Thy hand Hath provided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Great is Thy faithfulness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Lord, unto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Great Is Thy Faithfulness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580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Great is Thy faithfulness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Great is Thy faithfulness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Morning by morning new Mercies I see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Great Is Thy Faithfulness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580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All I have needed Thy hand Hath provided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Great is Thy faithfulness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Great is Thy faithfulness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Great is Thy faithfulness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Lord, unto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Great Is Thy Faithfulness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580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Georgia"/>
              </a:rPr>
              <a:t>Let us hold unswervingly to the hope we profess for He who promised is faithful.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Georgia"/>
              </a:rPr>
              <a:t>Hebrews 10:23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subTitle"/>
          </p:nvPr>
        </p:nvSpPr>
        <p:spPr>
          <a:xfrm>
            <a:off x="1322280" y="5162040"/>
            <a:ext cx="6312240" cy="102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 type="subTitle"/>
          </p:nvPr>
        </p:nvSpPr>
        <p:spPr>
          <a:xfrm>
            <a:off x="194760" y="2057760"/>
            <a:ext cx="9596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 love You, Lord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For Your mercy never fails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All my days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I've been held in Your hands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From the moment that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 wake up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Until I lay my head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Oh I will sing of the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Goodness of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faithful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so, so good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every breath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That I am able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Oh, I will sing of the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Goodness of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 love Your voice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led me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Through the fire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In the darkest night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are close like no other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I've known You as a Father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I've known You as a Friend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I have lived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In the goodness of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faithful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so, so good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every breath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That I am able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Oh, I will sing of the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Goodness of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'Cause 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my life laid down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I'm surrendered now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 give You everything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'Cause 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'Cause 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my life laid down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I'm surrendered now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 give You everything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'Cause 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faithful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so, so good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every breath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That I am able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Oh, I’m gonna sing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Of the Goodness of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Georgia"/>
              </a:rPr>
              <a:t>(I’m gonna sing, I’m gonna Sing)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‘</a:t>
            </a: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Cause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faithful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so, so good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552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subTitle"/>
          </p:nvPr>
        </p:nvSpPr>
        <p:spPr>
          <a:xfrm>
            <a:off x="191520" y="2057760"/>
            <a:ext cx="9605160" cy="43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With every breath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That I am able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Oh, I’m gonna sing of the Goodness of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Oh, I’m gonna sing of the Goodness of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 type="subTitle"/>
          </p:nvPr>
        </p:nvSpPr>
        <p:spPr>
          <a:xfrm>
            <a:off x="1322280" y="5162040"/>
            <a:ext cx="6312240" cy="102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</TotalTime>
  <Application>LibreOffice/7.5.3.2$Windows_X86_64 LibreOffice_project/9f56dff12ba03b9acd7730a5a481eea045e468f3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2023-07-30T08:53:13Z</dcterms:modified>
  <cp:revision>48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