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4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7E43C54-E1FD-4264-8E08-5D8451092AC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1960" cy="3391560"/>
          </a:xfrm>
          <a:prstGeom prst="rect">
            <a:avLst/>
          </a:prstGeom>
          <a:ln w="0">
            <a:noFill/>
          </a:ln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3960" cy="39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6600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8A11F1-236B-4D1C-B083-8F7D5DFE7140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sldImg"/>
          </p:nvPr>
        </p:nvSpPr>
        <p:spPr>
          <a:xfrm>
            <a:off x="1625760" y="1257480"/>
            <a:ext cx="4518000" cy="3391200"/>
          </a:xfrm>
          <a:prstGeom prst="rect">
            <a:avLst/>
          </a:prstGeom>
          <a:ln w="0">
            <a:noFill/>
          </a:ln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3960" cy="39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6600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EB48F18-E451-45F1-91F5-5178539A04E3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E729078-B8F1-42FB-A3CB-D804D2455F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8214A4-7090-453D-ABBF-16C81945AB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649A50-E836-4F39-BF4B-F4DEA678A8E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3171D19-BC92-497C-8E88-085A8D3D81A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4C84BE-EF9D-4043-BC35-9FD50DE5359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5EA396-7D2F-44E2-904E-BE1E792C493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8877A9E-FF87-42FF-8C08-6B6B75F911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BEFA107-D159-4775-8ADF-ABA5336880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0AE0471-036E-4E5B-8B00-C28F4794874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29A8C32-5231-47E1-AE0A-C191DF37688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A9AC31-D695-42A5-A7DA-B547EC48D29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5CB035-2732-4529-B594-0128EEF8A21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8B9B7A3-889D-4121-ACFA-4FB467DEE21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82F5E40-1618-43F6-9FDB-9190A2C72D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2D1A203-2652-4FAE-B381-F43D00C11D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7210BE3-E57D-4FCA-9FB5-D239186B068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656B841-DE21-4058-8BF5-C4367E769F3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4DDA672-69FF-4877-B538-06424AE5E9B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0EEFE30-5279-43D8-A6AD-FC62B66E9DF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A68D447-F3D7-459A-ABBD-D6F6FAD4CD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94CADE5-FAC7-4B55-91AF-D3E03E56781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69DDE5A-B56F-47DA-A640-902780F609A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1B31407-A4A4-44A3-8CC9-4C3C330BB64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675F289-5F42-4301-9B32-BD34509F84A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4433895-89B4-408A-AADD-1E6895E1A0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E000A27-A955-4BCB-A6E7-C2EA491FEDA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A88BF2E-E3E5-45A4-903F-D3EFC78217F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36F9768-53F8-4CD1-A52D-5E254A2518C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AB3A2BB-389A-4489-BC46-C638A4A51FD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2320C9A-EE7B-459D-B744-9094B808300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2F2CF5E-D52F-433D-8F46-D6FAC16E425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CB224D1-DD36-4EE3-9DF5-7F5A84F92D4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9DCA0EA-FF51-40A9-8DD5-4FC1EDA0B4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A042800-B38F-451A-B9E8-3D5722ECA28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9A6721E-7F45-4F5D-935A-5800408FF39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C1914F8-CC00-4382-AD56-002F0D1AABF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3160" cy="75596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2160"/>
            <a:ext cx="462240" cy="3643200"/>
            <a:chOff x="0" y="-2160"/>
            <a:chExt cx="462240" cy="36432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9160" y="411840"/>
              <a:ext cx="432360" cy="3229200"/>
            </a:xfrm>
            <a:custGeom>
              <a:avLst/>
              <a:gdLst>
                <a:gd name="textAreaLeft" fmla="*/ -1440 w 432360"/>
                <a:gd name="textAreaRight" fmla="*/ 433440 w 432360"/>
                <a:gd name="textAreaTop" fmla="*/ 1440 h 3229200"/>
                <a:gd name="textAreaBottom" fmla="*/ 3233160 h 32292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23" sy="592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160"/>
              <a:ext cx="168480" cy="2226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9104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465682-7A3A-40D4-B2FD-1D635B9F7AE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720" cy="75582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88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396711-4F42-4BD6-91A5-7BCB93CBCBE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3160" cy="755964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0" y="-2160"/>
            <a:ext cx="462240" cy="3643200"/>
            <a:chOff x="0" y="-2160"/>
            <a:chExt cx="462240" cy="364320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29160" y="411840"/>
              <a:ext cx="432360" cy="3229200"/>
            </a:xfrm>
            <a:custGeom>
              <a:avLst/>
              <a:gdLst>
                <a:gd name="textAreaLeft" fmla="*/ -1440 w 432360"/>
                <a:gd name="textAreaRight" fmla="*/ 433440 w 432360"/>
                <a:gd name="textAreaTop" fmla="*/ 1440 h 3229200"/>
                <a:gd name="textAreaBottom" fmla="*/ 3233160 h 32292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23" sy="5923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0" y="-2160"/>
              <a:ext cx="168480" cy="2226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9104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1BA5F7-6DCD-45F9-BE58-BA8D308D40E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44320" cy="51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4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4240" cy="7561080"/>
          </a:xfrm>
          <a:prstGeom prst="rect">
            <a:avLst/>
          </a:prstGeom>
          <a:ln w="0">
            <a:noFill/>
          </a:ln>
        </p:spPr>
      </p:pic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8560" cy="137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7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7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7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7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432720" cy="29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17D9A47-70BA-4C9D-B4EA-28A7107821B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915120" y="7089840"/>
            <a:ext cx="2283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</a:rPr>
              <a:t>https://www.youtube.com/watch?v=0dHjgFiISLk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 Glory hallelujah is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6x)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2x)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"/>
          <p:cNvSpPr/>
          <p:nvPr/>
        </p:nvSpPr>
        <p:spPr>
          <a:xfrm>
            <a:off x="1143000" y="457200"/>
            <a:ext cx="359640" cy="35964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0">
            <a:solidFill>
              <a:srgbClr val="25406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"/>
          <p:cNvSpPr txBox="1"/>
          <p:nvPr/>
        </p:nvSpPr>
        <p:spPr>
          <a:xfrm>
            <a:off x="457200" y="914400"/>
            <a:ext cx="2286000" cy="574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8686800" y="6858000"/>
            <a:ext cx="359640" cy="35964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0">
            <a:solidFill>
              <a:srgbClr val="25406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"/>
          <p:cNvSpPr txBox="1"/>
          <p:nvPr/>
        </p:nvSpPr>
        <p:spPr>
          <a:xfrm>
            <a:off x="7315200" y="640080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Shout To The Lord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Jesus My Saviour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there is none like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of my days I want to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wonders of Your mighty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comfort My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Tower of refuge and strength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every breath all that I am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Never cease to worship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"/>
          <p:cNvSpPr txBox="1"/>
          <p:nvPr/>
        </p:nvSpPr>
        <p:spPr>
          <a:xfrm>
            <a:off x="914400" y="7110360"/>
            <a:ext cx="2743200" cy="20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800" spc="-1" strike="noStrike">
                <a:solidFill>
                  <a:srgbClr val="000000"/>
                </a:solidFill>
                <a:latin typeface="Arial"/>
              </a:rPr>
              <a:t>https://www.youtube.com/watch?v=MV3-9KCCnBU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196200" y="216648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SHOUT WITH JOY TO THE LORD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ALL THE EARTH!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200" spc="-1" strike="noStrike">
                <a:solidFill>
                  <a:srgbClr val="000000"/>
                </a:solidFill>
                <a:latin typeface="Arial"/>
              </a:rPr>
              <a:t>Psalm 100:1</a:t>
            </a:r>
            <a:endParaRPr b="0" lang="en-US" sz="4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Jesus My Saviour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there is none like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of my days I want to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wonders of Your mighty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comfort My shelter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Tower of refuge and strength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every breath all that I am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Never cease to worship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Shout to the Lord all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Power and majesty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to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Mountains bow down and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seas will roar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At the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 Your name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3160" cy="12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Shout To The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229680" y="1830240"/>
            <a:ext cx="9595800" cy="388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I sing for joy at the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Work of Your hands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love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Forever I'll stand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Nothing compares to the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Promise I have In You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"/>
          <p:cNvSpPr txBox="1"/>
          <p:nvPr/>
        </p:nvSpPr>
        <p:spPr>
          <a:xfrm>
            <a:off x="457200" y="914760"/>
            <a:ext cx="2286000" cy="574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Shout To The Lord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"/>
          <p:cNvSpPr/>
          <p:nvPr/>
        </p:nvSpPr>
        <p:spPr>
          <a:xfrm>
            <a:off x="914400" y="326160"/>
            <a:ext cx="359640" cy="35964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0">
            <a:solidFill>
              <a:srgbClr val="25406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4240" cy="7561080"/>
          </a:xfrm>
          <a:prstGeom prst="rect">
            <a:avLst/>
          </a:prstGeom>
          <a:ln w="0">
            <a:noFill/>
          </a:ln>
        </p:spPr>
      </p:pic>
      <p:sp>
        <p:nvSpPr>
          <p:cNvPr id="224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8560" cy="137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7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7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7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7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432720" cy="29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E6B9938-9B5C-4EA4-A571-60353202F339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41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2023-08-21T19:31:53Z</dcterms:modified>
  <cp:revision>61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