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35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dt" idx="1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5"/>
          <p:cNvSpPr>
            <a:spLocks noGrp="1"/>
          </p:cNvSpPr>
          <p:nvPr>
            <p:ph type="ftr" idx="1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PlaceHolder 6"/>
          <p:cNvSpPr>
            <a:spLocks noGrp="1"/>
          </p:cNvSpPr>
          <p:nvPr>
            <p:ph type="sldNum" idx="1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5914A78-C891-46E9-A390-63E59755AF7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22320" cy="3391920"/>
          </a:xfrm>
          <a:prstGeom prst="rect">
            <a:avLst/>
          </a:prstGeom>
          <a:ln w="0">
            <a:noFill/>
          </a:ln>
        </p:spPr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4320" cy="39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sldNum" idx="21"/>
          </p:nvPr>
        </p:nvSpPr>
        <p:spPr>
          <a:xfrm>
            <a:off x="4402080" y="9553680"/>
            <a:ext cx="336636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F6269DD-C4BB-4B0C-ACF6-F41810CD23A8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sldImg"/>
          </p:nvPr>
        </p:nvSpPr>
        <p:spPr>
          <a:xfrm>
            <a:off x="1625760" y="1257480"/>
            <a:ext cx="4518360" cy="3391560"/>
          </a:xfrm>
          <a:prstGeom prst="rect">
            <a:avLst/>
          </a:prstGeom>
          <a:ln w="0">
            <a:noFill/>
          </a:ln>
        </p:spPr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4320" cy="39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sldNum" idx="22"/>
          </p:nvPr>
        </p:nvSpPr>
        <p:spPr>
          <a:xfrm>
            <a:off x="4402080" y="9553680"/>
            <a:ext cx="336636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8C03069-7061-4E21-A5D0-4834B740F12D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64AAD6D-1BFF-43D4-BC41-D7A13A2086C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C9AD004-F6C8-47C5-827A-95BBFAC70A3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39C9960-C029-4E54-BD7D-466A178639D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459D569-107F-4D1A-8D3E-2D32AB230B8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611C02A-B9E3-4A5D-9F8C-0C9CC6295DC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C8D7D63-31C9-4447-ABBC-098954CD9A2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F2A2627-C74E-459D-B104-A32D5E86A97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5EC9596-7C8F-404F-B936-375B81B84B1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B846046-8FC5-48AD-B257-07330CD1AD1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F668849-EB7E-4140-9ACB-0DE611283B3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B521D1-57F6-4F0A-8C42-BACCE74D944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3575C8B-42BD-435F-B281-1D783C1C8BD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2C65B74-3AEE-4692-A205-701D1EA7FB0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B6DA1A4-F88F-415C-9AEC-6F870B7087D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0D65B13-1F19-43D8-A770-6FD3571544F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DB39B51-07EB-4B68-915F-C367C92B9EB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8F6A0E4-021A-4B8F-B4E0-4C328EE1295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6529E91-521A-41F7-BACE-BD6DDD9A39C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CE3E546-721A-43E2-91B2-C877B3642A6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4FC1A40-6C84-46F3-BAFE-C722A8C19F0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7EAC34D-36DD-469C-B788-263237EF57E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58B05E8-7D21-4FA9-86C1-DA044A67531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578FC02-7CB1-4925-B52B-981947EF40D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AD16DB9-ABA3-480C-B1DE-0362373EC98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6DCF0F9-8C41-4D38-8438-D5A457FC562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DCDE781-7766-4099-B052-6CA6F25D79B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C1FB901-2BCE-4027-ADF9-DFA19DDA89B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E7AEC3E-7F28-45CD-980E-F966DAC73B1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A922C89-341F-4D84-9943-DAB53F0CBA9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AEAA974-7910-4B85-A9FB-9D59A03F9F6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BA51C34-5DE5-4018-A629-EFBEA764D1A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BEEC075-B523-403C-BECE-2D69DABA122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65CFD5E-3A75-4B43-A3DB-0FD1D2AFF63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0869726-E463-4C4C-B8BC-C0EFCD25F16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7CAFCCB-126E-40CC-B72E-6C896BBAB17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D39490A-FF2B-40A0-B09E-C9A074DF437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5973BCA-8B6A-4E55-8C8B-5FCEF612D26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5210383-B56C-42CD-9B47-124B60E466B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3DB2C3B-C334-4263-936F-FB80C860551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C55A8A1-F499-47BA-9059-FFEC7990D7D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E4995A6-7B2B-4E1E-BAE1-FA6DB60A33B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703B1DC-F422-4041-AD59-F10A5B9EB5F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225122A-6AB5-4E98-879B-F31AD52A809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39FE825-2F27-44FD-BC27-38C07EB9A61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ABCEA04-A3E0-4852-87B2-BC3ABADAA2B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D92E5DB-CE9B-4756-9881-48A0C29CECC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0551020-A3F6-4D10-9D5F-28C8D069F34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D09E517-F22C-4E88-BA0E-38E7DEFD7BC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6E049FE-6A89-4B63-9A28-3BD11EE6E6B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ECC435B3-765B-4E47-BA7B-C4142A5FBEA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EAA600CF-6CE2-4D21-9549-62322B9B26D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2809535-176F-4570-8C5B-528B65D6651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1F7CDA8-E3D2-467A-BF77-957894E33D4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E98E025-D90B-4E73-ABC6-010677B4B6F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02BDCCA-EA03-43A3-8D08-F80FBDBA05D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9A21361-A83E-490B-B02B-BC93670A19D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ACAF20C-E4F4-4A6B-9A32-D5EE4388CDD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748A96A-E40E-4E27-8FE9-A1AED0F32FA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F5DCE13-1E20-4F55-BE40-3B8DA37FE44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33963D7-0BE9-4393-91B8-116199B3276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3520" cy="756000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800"/>
            <a:ext cx="463320" cy="3643560"/>
            <a:chOff x="0" y="-1800"/>
            <a:chExt cx="463320" cy="364356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30240" y="411840"/>
              <a:ext cx="432720" cy="3229560"/>
            </a:xfrm>
            <a:custGeom>
              <a:avLst/>
              <a:gdLst>
                <a:gd name="textAreaLeft" fmla="*/ -1080 w 432720"/>
                <a:gd name="textAreaRight" fmla="*/ 433800 w 432720"/>
                <a:gd name="textAreaTop" fmla="*/ 1080 h 3229560"/>
                <a:gd name="textAreaBottom" fmla="*/ 3232800 h 3229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35" sy="593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2160"/>
              <a:ext cx="168840" cy="2226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9140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4468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76E3842-AB6E-4D30-BF17-F355F487A43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4468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5680" cy="755568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7000" y="6887160"/>
            <a:ext cx="319068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6640" y="6887160"/>
            <a:ext cx="234396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0548DA9-6FAF-4B5B-9243-BFAB0B69B16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640" y="6887160"/>
            <a:ext cx="234396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221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996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6F30ED9-A4D1-49DD-901B-18D944EB5B0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440" cy="755892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960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324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6BAA810-D717-4F34-92EC-D0C632A6460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324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3520" cy="7560000"/>
          </a:xfrm>
          <a:prstGeom prst="rect">
            <a:avLst/>
          </a:prstGeom>
          <a:ln w="0">
            <a:noFill/>
          </a:ln>
        </p:spPr>
      </p:pic>
      <p:grpSp>
        <p:nvGrpSpPr>
          <p:cNvPr id="172" name="Group 6"/>
          <p:cNvGrpSpPr/>
          <p:nvPr/>
        </p:nvGrpSpPr>
        <p:grpSpPr>
          <a:xfrm>
            <a:off x="0" y="-1800"/>
            <a:ext cx="463320" cy="3643560"/>
            <a:chOff x="0" y="-1800"/>
            <a:chExt cx="463320" cy="3643560"/>
          </a:xfrm>
        </p:grpSpPr>
        <p:sp>
          <p:nvSpPr>
            <p:cNvPr id="173" name="Freeform: Shape 7"/>
            <p:cNvSpPr/>
            <p:nvPr/>
          </p:nvSpPr>
          <p:spPr>
            <a:xfrm flipH="1" flipV="1">
              <a:off x="30240" y="411840"/>
              <a:ext cx="432720" cy="3229560"/>
            </a:xfrm>
            <a:custGeom>
              <a:avLst/>
              <a:gdLst>
                <a:gd name="textAreaLeft" fmla="*/ -1080 w 432720"/>
                <a:gd name="textAreaRight" fmla="*/ 433800 w 432720"/>
                <a:gd name="textAreaTop" fmla="*/ 1080 h 3229560"/>
                <a:gd name="textAreaBottom" fmla="*/ 3232800 h 3229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35" sy="593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74" name="Rectangle 8"/>
            <p:cNvSpPr/>
            <p:nvPr/>
          </p:nvSpPr>
          <p:spPr>
            <a:xfrm flipV="1">
              <a:off x="0" y="-2160"/>
              <a:ext cx="168840" cy="2226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75" name="PlaceHolder 1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9140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4468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3BC4681-6EE4-4B6C-8E75-603F80DF7DB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4468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d-SI_HRWooA" TargetMode="External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SNnTFDNPT3U" TargetMode="External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dueyN1VqQn0" TargetMode="External"/><Relationship Id="rId2" Type="http://schemas.openxmlformats.org/officeDocument/2006/relationships/slideLayout" Target="../slideLayouts/slideLayout3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9.xml"/><Relationship Id="rId4" Type="http://schemas.openxmlformats.org/officeDocument/2006/relationships/notesSlide" Target="../notesSlides/notesSlide3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4600" cy="7561440"/>
          </a:xfrm>
          <a:prstGeom prst="rect">
            <a:avLst/>
          </a:prstGeom>
          <a:ln w="0">
            <a:noFill/>
          </a:ln>
        </p:spPr>
      </p:pic>
      <p:sp>
        <p:nvSpPr>
          <p:cNvPr id="223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8920" cy="137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8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8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8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8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sldNum" idx="19"/>
          </p:nvPr>
        </p:nvSpPr>
        <p:spPr>
          <a:xfrm>
            <a:off x="9228600" y="6190200"/>
            <a:ext cx="433080" cy="2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317696B8-63B0-4194-95D3-286FEAD3EFFF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38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Spirit,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Comforter and Friend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we need Your touch again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>
            <a:off x="914400" y="7315200"/>
            <a:ext cx="24692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800" spc="-1" strike="noStrike" u="sng">
                <a:solidFill>
                  <a:srgbClr val="0000ff"/>
                </a:solidFill>
                <a:uFillTx/>
                <a:latin typeface="Times New Roman"/>
                <a:ea typeface="DejaVu Sans"/>
                <a:hlinkClick r:id="rId1"/>
              </a:rPr>
              <a:t>https://www.youtube.com/watch?v=d-SI_HRWooA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457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Your power fall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Your voice be heard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388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Come and change our hearts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As we stand on Your word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38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Comforter and Friend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we need Your touch again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457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Your power fall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Your voice be heard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388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Come and change our hearts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As we stand on Your word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388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eye has seen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ear has heard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mind can know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God has in store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388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So open up heaven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Open it wide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Over Your church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over our lives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38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Comforter and Friend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we need Your touch again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457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Your power fall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Your voice be heard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388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Come and change our hearts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As we stand on Your word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388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Your power fall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Your voice be heard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Come and change our hearts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496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7960" cy="388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As we stand on Your word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Spirit rain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"/>
          <p:cNvSpPr/>
          <p:nvPr/>
        </p:nvSpPr>
        <p:spPr>
          <a:xfrm>
            <a:off x="685800" y="914400"/>
            <a:ext cx="25142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Holy Spirit Rain Down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"/>
          <p:cNvSpPr/>
          <p:nvPr/>
        </p:nvSpPr>
        <p:spPr>
          <a:xfrm>
            <a:off x="685800" y="457200"/>
            <a:ext cx="359280" cy="35928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0">
            <a:solidFill>
              <a:srgbClr val="25406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54" name=""/>
          <p:cNvSpPr/>
          <p:nvPr/>
        </p:nvSpPr>
        <p:spPr>
          <a:xfrm>
            <a:off x="8001000" y="6511680"/>
            <a:ext cx="11426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Majesty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"/>
          <p:cNvSpPr/>
          <p:nvPr/>
        </p:nvSpPr>
        <p:spPr>
          <a:xfrm>
            <a:off x="8784360" y="6858000"/>
            <a:ext cx="359280" cy="35928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0">
            <a:solidFill>
              <a:srgbClr val="25406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532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8320" cy="388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Majesty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Worship His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Unto Jesus be all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Glory Honor and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"/>
          <p:cNvSpPr/>
          <p:nvPr/>
        </p:nvSpPr>
        <p:spPr>
          <a:xfrm>
            <a:off x="914400" y="7315200"/>
            <a:ext cx="2390040" cy="22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800" spc="-1" strike="noStrike" u="sng">
                <a:solidFill>
                  <a:srgbClr val="0000ff"/>
                </a:solidFill>
                <a:uFillTx/>
                <a:latin typeface="Times New Roman"/>
                <a:ea typeface="DejaVu Sans"/>
                <a:hlinkClick r:id="rId1"/>
              </a:rPr>
              <a:t>https://www.youtube.com/watch?v=SNnTFDNPT3U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532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8320" cy="388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Majesty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Kingdom Authority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Flow from His throne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Unto His 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His anthem 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532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subTitle"/>
          </p:nvPr>
        </p:nvSpPr>
        <p:spPr>
          <a:xfrm>
            <a:off x="230040" y="1829520"/>
            <a:ext cx="9598320" cy="456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Majesty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Worship His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Unto Jesus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Be all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Glory Honor and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532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8320" cy="457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Majesty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Kingdom Authority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Flow from His throne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Unto His 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His anthem 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532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8320" cy="388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So exalt lift up on high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Name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Magnify come glorify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Jesus the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532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8320" cy="457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Majesty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Worship His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who died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Now glorified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King of all kings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532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8320" cy="457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Worship His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Unto Jesus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Be all Glory Honor and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532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8320" cy="457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Kingdom Authority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Flow from His throne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Unto His 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His anthem 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532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8320" cy="388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So exalt lift up on high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Name of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Magnify come glorify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Jesus the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532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8320" cy="457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Majesty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Worship His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who died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Now glorified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King of all kings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532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subTitle"/>
          </p:nvPr>
        </p:nvSpPr>
        <p:spPr>
          <a:xfrm>
            <a:off x="229320" y="1828800"/>
            <a:ext cx="9598320" cy="457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who died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Now glorified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King of all kings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"/>
          <p:cNvSpPr/>
          <p:nvPr/>
        </p:nvSpPr>
        <p:spPr>
          <a:xfrm>
            <a:off x="685800" y="685800"/>
            <a:ext cx="15998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Majesty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"/>
          <p:cNvSpPr/>
          <p:nvPr/>
        </p:nvSpPr>
        <p:spPr>
          <a:xfrm>
            <a:off x="783360" y="228600"/>
            <a:ext cx="359280" cy="456840"/>
          </a:xfrm>
          <a:prstGeom prst="upArrow">
            <a:avLst>
              <a:gd name="adj1" fmla="val 50000"/>
              <a:gd name="adj2" fmla="val 31782"/>
            </a:avLst>
          </a:prstGeom>
          <a:solidFill>
            <a:schemeClr val="accent1"/>
          </a:solidFill>
          <a:ln w="0">
            <a:solidFill>
              <a:srgbClr val="25406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81" name=""/>
          <p:cNvSpPr/>
          <p:nvPr/>
        </p:nvSpPr>
        <p:spPr>
          <a:xfrm>
            <a:off x="8001000" y="6400800"/>
            <a:ext cx="13712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Alleluia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"/>
          <p:cNvSpPr/>
          <p:nvPr/>
        </p:nvSpPr>
        <p:spPr>
          <a:xfrm>
            <a:off x="8555760" y="6747120"/>
            <a:ext cx="359280" cy="35928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0">
            <a:solidFill>
              <a:srgbClr val="25406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"/>
          <p:cNvSpPr/>
          <p:nvPr/>
        </p:nvSpPr>
        <p:spPr>
          <a:xfrm>
            <a:off x="914040" y="7318080"/>
            <a:ext cx="2512800" cy="22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800" spc="-1" strike="noStrike" u="sng">
                <a:solidFill>
                  <a:srgbClr val="0000ff"/>
                </a:solidFill>
                <a:uFillTx/>
                <a:latin typeface="Times New Roman"/>
                <a:ea typeface="DejaVu Sans"/>
                <a:hlinkClick r:id="rId1"/>
              </a:rPr>
              <a:t>https://www.youtube.com/watch?v=dueyN1VqQn0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subTitle"/>
          </p:nvPr>
        </p:nvSpPr>
        <p:spPr>
          <a:xfrm>
            <a:off x="240480" y="1829520"/>
            <a:ext cx="9594720" cy="525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Love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Love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Love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Love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subTitle"/>
          </p:nvPr>
        </p:nvSpPr>
        <p:spPr>
          <a:xfrm>
            <a:off x="230400" y="2058120"/>
            <a:ext cx="959472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Worthy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Worthy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Worthy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Are Worthy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72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72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Praise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Praise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Praise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We Praise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Hallelujah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4600" cy="7561440"/>
          </a:xfrm>
          <a:prstGeom prst="rect">
            <a:avLst/>
          </a:prstGeom>
          <a:ln w="0">
            <a:noFill/>
          </a:ln>
        </p:spPr>
      </p:pic>
      <p:sp>
        <p:nvSpPr>
          <p:cNvPr id="297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8920" cy="137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8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8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8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8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sldNum" idx="20"/>
          </p:nvPr>
        </p:nvSpPr>
        <p:spPr>
          <a:xfrm>
            <a:off x="9228600" y="6190200"/>
            <a:ext cx="433080" cy="2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412A3D27-EEDD-47A2-8C62-C48CF4DED38B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2023-09-15T09:29:02Z</dcterms:modified>
  <cp:revision>58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